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9" r:id="rId2"/>
    <p:sldId id="256" r:id="rId3"/>
    <p:sldId id="260" r:id="rId4"/>
    <p:sldId id="257" r:id="rId5"/>
    <p:sldId id="258" r:id="rId6"/>
  </p:sldIdLst>
  <p:sldSz cx="12192000" cy="6858000"/>
  <p:notesSz cx="6858000" cy="9144000"/>
  <p:defaultTextStyle>
    <a:defPPr>
      <a:defRPr lang="nl-B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0" d="100"/>
          <a:sy n="80" d="100"/>
        </p:scale>
        <p:origin x="58" y="1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93C419B-B95C-4A74-865A-E668BFE319B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A4ABDE21-C092-4FB2-958E-8BEECC8D801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  <a:endParaRPr lang="nl-BE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3F8CB155-7A29-4420-9A5D-8CF6CD0E3D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8D6EF2-5E87-45DF-A028-F8F075776088}" type="datetimeFigureOut">
              <a:rPr lang="nl-BE" smtClean="0"/>
              <a:t>15/06/2021</a:t>
            </a:fld>
            <a:endParaRPr lang="nl-BE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3A772629-8517-4367-AC55-037B257DF8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7C2780C3-5788-4FC7-BD5A-5233EA76F5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C2C08E-65F9-4D43-B73A-3D9F7EB77DF7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8548556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A172CD4-EB5C-4320-9034-E912C96BFE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36708E8C-0F78-4101-96C2-B44AE2A016C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55A67CB3-F749-42C2-8508-0E6B676C81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8D6EF2-5E87-45DF-A028-F8F075776088}" type="datetimeFigureOut">
              <a:rPr lang="nl-BE" smtClean="0"/>
              <a:t>15/06/2021</a:t>
            </a:fld>
            <a:endParaRPr lang="nl-BE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6C3B5D38-B871-452B-AA50-87AC4A6C57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D195432A-3B22-49DC-9BFE-87994FC80F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C2C08E-65F9-4D43-B73A-3D9F7EB77DF7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5702906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>
            <a:extLst>
              <a:ext uri="{FF2B5EF4-FFF2-40B4-BE49-F238E27FC236}">
                <a16:creationId xmlns:a16="http://schemas.microsoft.com/office/drawing/2014/main" id="{73BC16CC-E03A-4FE1-A162-690932A266A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361E6D7C-3805-460B-9F1B-7C59BE4ABF5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1F569463-A118-471A-9AE5-390F6FF256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8D6EF2-5E87-45DF-A028-F8F075776088}" type="datetimeFigureOut">
              <a:rPr lang="nl-BE" smtClean="0"/>
              <a:t>15/06/2021</a:t>
            </a:fld>
            <a:endParaRPr lang="nl-BE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1F8374D5-6E4E-4FEF-991B-4AE3847042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4FB54367-74AC-4682-8E19-AD790A4F22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C2C08E-65F9-4D43-B73A-3D9F7EB77DF7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5552721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DFDA084-D2ED-407A-B270-7C44B7B58F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B662D30B-5B1B-4B10-A976-CDE3293159A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D2515E45-2BB7-4F63-A816-4878B0EC2E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8D6EF2-5E87-45DF-A028-F8F075776088}" type="datetimeFigureOut">
              <a:rPr lang="nl-BE" smtClean="0"/>
              <a:t>15/06/2021</a:t>
            </a:fld>
            <a:endParaRPr lang="nl-BE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3E395146-5955-4FAE-9C9F-7879C72CC4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1207E703-E03E-4BA3-99C0-3C6C581AC3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C2C08E-65F9-4D43-B73A-3D9F7EB77DF7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6225708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846B5B7-0E46-4A70-BB89-C04A7A7094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784DEAB1-083B-496C-A21A-8785BBFD141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F2E77634-B5BD-433A-A906-B70CED3C45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8D6EF2-5E87-45DF-A028-F8F075776088}" type="datetimeFigureOut">
              <a:rPr lang="nl-BE" smtClean="0"/>
              <a:t>15/06/2021</a:t>
            </a:fld>
            <a:endParaRPr lang="nl-BE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5D9F69F7-7C7B-4B82-A279-597C8EEE05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33714D88-4F8E-4052-974B-570FD8BC97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C2C08E-65F9-4D43-B73A-3D9F7EB77DF7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7742239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A1CE97F-6E37-4FE8-BC35-D73F08F7AF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58C884A7-C00A-412B-BA8D-617726EFF54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166CA0A9-D211-44C2-AB3B-8DDF8E87F70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61AE3446-A26E-4008-897B-00CA4A8BFF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8D6EF2-5E87-45DF-A028-F8F075776088}" type="datetimeFigureOut">
              <a:rPr lang="nl-BE" smtClean="0"/>
              <a:t>15/06/2021</a:t>
            </a:fld>
            <a:endParaRPr lang="nl-BE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96F66378-3658-4F19-A437-8E6C36ACDD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C97A5D06-A73C-4DEC-B603-A26F3E0A7C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C2C08E-65F9-4D43-B73A-3D9F7EB77DF7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9143684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294AD3A-4422-48E5-861F-E53212DA07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49A5BF3C-1780-47C5-9337-9B0F06F4406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E2D25648-D6D5-446D-808C-0F8339D3F4F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E56F7B82-B743-49DE-89AC-4A2476A2AF5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39EDB9AF-B859-4A91-8A3F-F60F57D6DCA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7" name="Tijdelijke aanduiding voor datum 6">
            <a:extLst>
              <a:ext uri="{FF2B5EF4-FFF2-40B4-BE49-F238E27FC236}">
                <a16:creationId xmlns:a16="http://schemas.microsoft.com/office/drawing/2014/main" id="{CD34BD72-E679-4626-A0FD-E04005147F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8D6EF2-5E87-45DF-A028-F8F075776088}" type="datetimeFigureOut">
              <a:rPr lang="nl-BE" smtClean="0"/>
              <a:t>15/06/2021</a:t>
            </a:fld>
            <a:endParaRPr lang="nl-BE"/>
          </a:p>
        </p:txBody>
      </p:sp>
      <p:sp>
        <p:nvSpPr>
          <p:cNvPr id="8" name="Tijdelijke aanduiding voor voettekst 7">
            <a:extLst>
              <a:ext uri="{FF2B5EF4-FFF2-40B4-BE49-F238E27FC236}">
                <a16:creationId xmlns:a16="http://schemas.microsoft.com/office/drawing/2014/main" id="{0E4FD173-7F3B-4CAA-997B-9DCA2FA881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9" name="Tijdelijke aanduiding voor dianummer 8">
            <a:extLst>
              <a:ext uri="{FF2B5EF4-FFF2-40B4-BE49-F238E27FC236}">
                <a16:creationId xmlns:a16="http://schemas.microsoft.com/office/drawing/2014/main" id="{31EDE29E-0A08-456C-9AA4-635B018964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C2C08E-65F9-4D43-B73A-3D9F7EB77DF7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5306241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E4F114F-FC17-405A-B9ED-33FF3D32B6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44C46A4F-D2DB-48C3-9FF4-710BFD9D08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8D6EF2-5E87-45DF-A028-F8F075776088}" type="datetimeFigureOut">
              <a:rPr lang="nl-BE" smtClean="0"/>
              <a:t>15/06/2021</a:t>
            </a:fld>
            <a:endParaRPr lang="nl-BE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FB8E78BD-5E9D-45AF-8AB5-2044D1788B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8BCD8777-7DAF-401F-A867-9C6D3694BC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C2C08E-65F9-4D43-B73A-3D9F7EB77DF7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2101855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CF271946-099B-4FF8-8F27-133B8B56DD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8D6EF2-5E87-45DF-A028-F8F075776088}" type="datetimeFigureOut">
              <a:rPr lang="nl-BE" smtClean="0"/>
              <a:t>15/06/2021</a:t>
            </a:fld>
            <a:endParaRPr lang="nl-BE"/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C696DEC3-204F-48D8-B4F6-E495FCF095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CE8BBDDC-22EA-435E-8A8B-7E84A48EB5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C2C08E-65F9-4D43-B73A-3D9F7EB77DF7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41006220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C206686-F220-4617-B12C-0E8DBB1FFE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852C0579-EFD2-4ACA-9E07-E850C093B8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E38B3F03-7BAD-4FC8-A895-93F51102D9D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EC99F4CD-BF2D-41D6-A832-CFFCA772AE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8D6EF2-5E87-45DF-A028-F8F075776088}" type="datetimeFigureOut">
              <a:rPr lang="nl-BE" smtClean="0"/>
              <a:t>15/06/2021</a:t>
            </a:fld>
            <a:endParaRPr lang="nl-BE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05CD80B3-F1EC-4913-A09A-F92C90D6EF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483B31AA-1AF5-4174-96A6-CB00D1F83A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C2C08E-65F9-4D43-B73A-3D9F7EB77DF7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7843533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7066528-F72C-442C-9F3D-536F508FA9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afbeelding 2">
            <a:extLst>
              <a:ext uri="{FF2B5EF4-FFF2-40B4-BE49-F238E27FC236}">
                <a16:creationId xmlns:a16="http://schemas.microsoft.com/office/drawing/2014/main" id="{38F3C370-57F4-45C3-81C6-BC704BF618F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BE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3791A3C8-2973-4000-855A-3555036CC54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EEA47FD2-9F5D-455D-A706-DFDB05380B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8D6EF2-5E87-45DF-A028-F8F075776088}" type="datetimeFigureOut">
              <a:rPr lang="nl-BE" smtClean="0"/>
              <a:t>15/06/2021</a:t>
            </a:fld>
            <a:endParaRPr lang="nl-BE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693E9DFE-9E35-47EF-BAB5-6528E52551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C8F433CC-31E6-4F4B-8778-F832DFF257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C2C08E-65F9-4D43-B73A-3D9F7EB77DF7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6357922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id="{5709122C-C4E8-4F8E-A31C-CAF85AB6CB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0D1E69A5-5C74-4CD7-B5F9-7A60AA7BDFC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5FF10F5F-39B9-4AAA-8D49-89200EE3FFA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8D6EF2-5E87-45DF-A028-F8F075776088}" type="datetimeFigureOut">
              <a:rPr lang="nl-BE" smtClean="0"/>
              <a:t>15/06/2021</a:t>
            </a:fld>
            <a:endParaRPr lang="nl-BE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3BC485DC-C7BE-43BF-8434-1FFCB7968C2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BE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346D01B9-E7C6-4E75-8F61-E7253AC3939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C2C08E-65F9-4D43-B73A-3D9F7EB77DF7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1483898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B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907EF6B7-1338-4443-8C46-6A318D952D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DAAE4CDD-124C-4DCF-9584-B6033B545D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167271" cy="6858000"/>
          </a:xfrm>
          <a:custGeom>
            <a:avLst/>
            <a:gdLst>
              <a:gd name="connsiteX0" fmla="*/ 0 w 4167271"/>
              <a:gd name="connsiteY0" fmla="*/ 0 h 6858000"/>
              <a:gd name="connsiteX1" fmla="*/ 2259550 w 4167271"/>
              <a:gd name="connsiteY1" fmla="*/ 0 h 6858000"/>
              <a:gd name="connsiteX2" fmla="*/ 2387803 w 4167271"/>
              <a:gd name="connsiteY2" fmla="*/ 82222 h 6858000"/>
              <a:gd name="connsiteX3" fmla="*/ 4167271 w 4167271"/>
              <a:gd name="connsiteY3" fmla="*/ 3429000 h 6858000"/>
              <a:gd name="connsiteX4" fmla="*/ 2387803 w 4167271"/>
              <a:gd name="connsiteY4" fmla="*/ 6775779 h 6858000"/>
              <a:gd name="connsiteX5" fmla="*/ 2259550 w 4167271"/>
              <a:gd name="connsiteY5" fmla="*/ 6858000 h 6858000"/>
              <a:gd name="connsiteX6" fmla="*/ 0 w 416727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67271" h="6858000">
                <a:moveTo>
                  <a:pt x="0" y="0"/>
                </a:moveTo>
                <a:lnTo>
                  <a:pt x="2259550" y="0"/>
                </a:lnTo>
                <a:lnTo>
                  <a:pt x="2387803" y="82222"/>
                </a:lnTo>
                <a:cubicBezTo>
                  <a:pt x="3461407" y="807534"/>
                  <a:pt x="4167271" y="2035835"/>
                  <a:pt x="4167271" y="3429000"/>
                </a:cubicBezTo>
                <a:cubicBezTo>
                  <a:pt x="4167271" y="4822165"/>
                  <a:pt x="3461407" y="6050467"/>
                  <a:pt x="2387803" y="6775779"/>
                </a:cubicBezTo>
                <a:lnTo>
                  <a:pt x="225955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2EFC62E9-E0B8-4DD7-828D-E320024C40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6834" y="1153572"/>
            <a:ext cx="3200400" cy="4461163"/>
          </a:xfrm>
        </p:spPr>
        <p:txBody>
          <a:bodyPr>
            <a:normAutofit/>
          </a:bodyPr>
          <a:lstStyle/>
          <a:p>
            <a:r>
              <a:rPr lang="nl-NL" dirty="0">
                <a:solidFill>
                  <a:srgbClr val="FFFFFF"/>
                </a:solidFill>
              </a:rPr>
              <a:t>p. 71</a:t>
            </a:r>
            <a:endParaRPr lang="nl-BE" dirty="0">
              <a:solidFill>
                <a:srgbClr val="FFFFFF"/>
              </a:solidFill>
            </a:endParaRPr>
          </a:p>
        </p:txBody>
      </p:sp>
      <p:sp>
        <p:nvSpPr>
          <p:cNvPr id="12" name="Arc 11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7550402" y="245547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94BD78B9-807B-4003-B6AE-C23B508ABB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47308" y="591344"/>
            <a:ext cx="6906491" cy="5585619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nl-NL" sz="6000" dirty="0"/>
              <a:t>ECUADOR </a:t>
            </a:r>
            <a:endParaRPr lang="nl-BE" sz="6000" dirty="0"/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ED4EA636-69C2-4542-B64D-DA0EC755AE7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57578" y="229395"/>
            <a:ext cx="3915321" cy="4334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49750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kstvak 3">
            <a:extLst>
              <a:ext uri="{FF2B5EF4-FFF2-40B4-BE49-F238E27FC236}">
                <a16:creationId xmlns:a16="http://schemas.microsoft.com/office/drawing/2014/main" id="{E511C92C-5821-44E8-9776-62BA843955E6}"/>
              </a:ext>
            </a:extLst>
          </p:cNvPr>
          <p:cNvSpPr txBox="1"/>
          <p:nvPr/>
        </p:nvSpPr>
        <p:spPr>
          <a:xfrm>
            <a:off x="408373" y="363984"/>
            <a:ext cx="11549848" cy="68941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800" dirty="0"/>
              <a:t>Ecuador – </a:t>
            </a:r>
            <a:r>
              <a:rPr lang="nl-NL" sz="2800" dirty="0" err="1"/>
              <a:t>ecuatoriano</a:t>
            </a:r>
            <a:r>
              <a:rPr lang="nl-NL" sz="2800" dirty="0"/>
              <a:t>/a</a:t>
            </a:r>
          </a:p>
          <a:p>
            <a:r>
              <a:rPr lang="nl-NL" sz="2800" dirty="0"/>
              <a:t>Me </a:t>
            </a:r>
            <a:r>
              <a:rPr lang="nl-NL" sz="2800" dirty="0" err="1"/>
              <a:t>encanta</a:t>
            </a:r>
            <a:r>
              <a:rPr lang="nl-NL" sz="2800" dirty="0"/>
              <a:t> </a:t>
            </a:r>
            <a:r>
              <a:rPr lang="nl-NL" sz="2800" dirty="0" err="1"/>
              <a:t>presentarles</a:t>
            </a:r>
            <a:r>
              <a:rPr lang="nl-NL" sz="2800" dirty="0"/>
              <a:t>		ik ben verheugd u voor te stellen</a:t>
            </a:r>
          </a:p>
          <a:p>
            <a:r>
              <a:rPr lang="nl-NL" sz="2800" dirty="0"/>
              <a:t>El cacao				de cacao</a:t>
            </a:r>
          </a:p>
          <a:p>
            <a:r>
              <a:rPr lang="nl-NL" sz="2800" dirty="0"/>
              <a:t>El </a:t>
            </a:r>
            <a:r>
              <a:rPr lang="nl-NL" sz="2800" dirty="0" err="1"/>
              <a:t>turismo</a:t>
            </a:r>
            <a:r>
              <a:rPr lang="nl-NL" sz="2800" dirty="0"/>
              <a:t> </a:t>
            </a:r>
            <a:r>
              <a:rPr lang="nl-NL" sz="2800" dirty="0" err="1"/>
              <a:t>rural</a:t>
            </a:r>
            <a:r>
              <a:rPr lang="nl-NL" sz="2800" dirty="0"/>
              <a:t>			</a:t>
            </a:r>
            <a:r>
              <a:rPr lang="nl-NL" sz="2800" dirty="0" err="1"/>
              <a:t>agritoerisme</a:t>
            </a:r>
            <a:endParaRPr lang="nl-NL" sz="2800" dirty="0"/>
          </a:p>
          <a:p>
            <a:r>
              <a:rPr lang="nl-NL" sz="2800" dirty="0" err="1"/>
              <a:t>Hacienda</a:t>
            </a:r>
            <a:r>
              <a:rPr lang="nl-NL" sz="2800" dirty="0"/>
              <a:t>				</a:t>
            </a:r>
            <a:r>
              <a:rPr lang="nl-NL" sz="2800" dirty="0" err="1"/>
              <a:t>casa</a:t>
            </a:r>
            <a:r>
              <a:rPr lang="nl-NL" sz="2800" dirty="0"/>
              <a:t> </a:t>
            </a:r>
            <a:r>
              <a:rPr lang="nl-NL" sz="2800" dirty="0" err="1"/>
              <a:t>tradicional</a:t>
            </a:r>
            <a:endParaRPr lang="nl-NL" sz="2800" dirty="0"/>
          </a:p>
          <a:p>
            <a:r>
              <a:rPr lang="nl-NL" sz="2800" dirty="0" err="1">
                <a:solidFill>
                  <a:srgbClr val="FF0000"/>
                </a:solidFill>
              </a:rPr>
              <a:t>Inolvidable</a:t>
            </a:r>
            <a:r>
              <a:rPr lang="nl-NL" sz="2800" dirty="0">
                <a:solidFill>
                  <a:srgbClr val="FF0000"/>
                </a:solidFill>
              </a:rPr>
              <a:t>				onvergetelijk</a:t>
            </a:r>
          </a:p>
          <a:p>
            <a:r>
              <a:rPr lang="nl-NL" sz="2800" dirty="0" err="1">
                <a:solidFill>
                  <a:srgbClr val="FF0000"/>
                </a:solidFill>
              </a:rPr>
              <a:t>Fabuloso</a:t>
            </a:r>
            <a:r>
              <a:rPr lang="nl-NL" sz="2800" dirty="0">
                <a:solidFill>
                  <a:srgbClr val="FF0000"/>
                </a:solidFill>
              </a:rPr>
              <a:t>				prachtig, fabelachtig</a:t>
            </a:r>
          </a:p>
          <a:p>
            <a:r>
              <a:rPr lang="nl-NL" sz="2800" dirty="0"/>
              <a:t>El </a:t>
            </a:r>
            <a:r>
              <a:rPr lang="nl-NL" sz="2800" dirty="0" err="1"/>
              <a:t>tesoro</a:t>
            </a:r>
            <a:r>
              <a:rPr lang="nl-NL" sz="2800" dirty="0"/>
              <a:t>				de schat</a:t>
            </a:r>
          </a:p>
          <a:p>
            <a:r>
              <a:rPr lang="nl-NL" sz="2800" dirty="0"/>
              <a:t>El </a:t>
            </a:r>
            <a:r>
              <a:rPr lang="nl-NL" sz="2800" dirty="0" err="1"/>
              <a:t>mirador</a:t>
            </a:r>
            <a:r>
              <a:rPr lang="nl-NL" sz="2800" dirty="0"/>
              <a:t>				uitkijkpost</a:t>
            </a:r>
          </a:p>
          <a:p>
            <a:r>
              <a:rPr lang="nl-NL" sz="2800" dirty="0"/>
              <a:t>El </a:t>
            </a:r>
            <a:r>
              <a:rPr lang="nl-NL" sz="2800" dirty="0" err="1"/>
              <a:t>hemisferio</a:t>
            </a:r>
            <a:r>
              <a:rPr lang="nl-NL" sz="2800" dirty="0"/>
              <a:t>			hemisfeer</a:t>
            </a:r>
          </a:p>
          <a:p>
            <a:r>
              <a:rPr lang="nl-NL" sz="2800" dirty="0"/>
              <a:t>La </a:t>
            </a:r>
            <a:r>
              <a:rPr lang="nl-NL" sz="2800" dirty="0" err="1"/>
              <a:t>altura</a:t>
            </a:r>
            <a:r>
              <a:rPr lang="nl-NL" sz="2800" dirty="0"/>
              <a:t>				de hoogte</a:t>
            </a:r>
          </a:p>
          <a:p>
            <a:r>
              <a:rPr lang="nl-NL" sz="2800" dirty="0"/>
              <a:t>El </a:t>
            </a:r>
            <a:r>
              <a:rPr lang="nl-NL" sz="2800" dirty="0" err="1"/>
              <a:t>cielo</a:t>
            </a:r>
            <a:r>
              <a:rPr lang="nl-NL" sz="2800" dirty="0"/>
              <a:t>				de hemel</a:t>
            </a:r>
          </a:p>
          <a:p>
            <a:r>
              <a:rPr lang="nl-NL" sz="2800" dirty="0"/>
              <a:t>La </a:t>
            </a:r>
            <a:r>
              <a:rPr lang="nl-NL" sz="2800" dirty="0" err="1"/>
              <a:t>tierra</a:t>
            </a:r>
            <a:r>
              <a:rPr lang="nl-NL" sz="2800" dirty="0"/>
              <a:t> 				de aarde</a:t>
            </a:r>
          </a:p>
          <a:p>
            <a:r>
              <a:rPr lang="nl-NL" sz="2800" dirty="0" err="1">
                <a:solidFill>
                  <a:srgbClr val="FF0000"/>
                </a:solidFill>
              </a:rPr>
              <a:t>Maravilloso</a:t>
            </a:r>
            <a:r>
              <a:rPr lang="nl-NL" sz="2800" dirty="0">
                <a:solidFill>
                  <a:srgbClr val="FF0000"/>
                </a:solidFill>
              </a:rPr>
              <a:t>				schitterend</a:t>
            </a:r>
          </a:p>
          <a:p>
            <a:endParaRPr lang="nl-NL" sz="2800" dirty="0">
              <a:solidFill>
                <a:srgbClr val="FF0000"/>
              </a:solidFill>
            </a:endParaRPr>
          </a:p>
          <a:p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88469784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513B92A-845C-446F-95BD-31BD3AAF8D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929" y="371476"/>
            <a:ext cx="3651467" cy="1934394"/>
          </a:xfrm>
        </p:spPr>
        <p:txBody>
          <a:bodyPr>
            <a:normAutofit fontScale="90000"/>
          </a:bodyPr>
          <a:lstStyle/>
          <a:p>
            <a:r>
              <a:rPr lang="nl-NL" sz="4800"/>
              <a:t>Islas Galápagos</a:t>
            </a:r>
            <a:br>
              <a:rPr lang="nl-NL" sz="4800"/>
            </a:br>
            <a:r>
              <a:rPr lang="nl-NL" sz="3100"/>
              <a:t>14 islas</a:t>
            </a:r>
            <a:br>
              <a:rPr lang="nl-NL" sz="3100"/>
            </a:br>
            <a:r>
              <a:rPr lang="nl-NL" sz="3100"/>
              <a:t>a 1000 km del continente</a:t>
            </a:r>
            <a:br>
              <a:rPr lang="nl-NL" sz="3100"/>
            </a:br>
            <a:endParaRPr lang="nl-BE" sz="3100" dirty="0"/>
          </a:p>
        </p:txBody>
      </p:sp>
      <p:pic>
        <p:nvPicPr>
          <p:cNvPr id="7" name="Tijdelijke aanduiding voor inhoud 6">
            <a:extLst>
              <a:ext uri="{FF2B5EF4-FFF2-40B4-BE49-F238E27FC236}">
                <a16:creationId xmlns:a16="http://schemas.microsoft.com/office/drawing/2014/main" id="{FDAD315A-29D7-448E-ABAF-2333F545379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69389" y="2074371"/>
            <a:ext cx="3651250" cy="2383605"/>
          </a:xfrm>
        </p:spPr>
      </p:pic>
      <p:pic>
        <p:nvPicPr>
          <p:cNvPr id="5" name="Afbeelding 4">
            <a:extLst>
              <a:ext uri="{FF2B5EF4-FFF2-40B4-BE49-F238E27FC236}">
                <a16:creationId xmlns:a16="http://schemas.microsoft.com/office/drawing/2014/main" id="{CF9F4C85-A911-428C-A254-19737257846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3939" r="20443" b="-1"/>
          <a:stretch/>
        </p:blipFill>
        <p:spPr>
          <a:xfrm>
            <a:off x="5372100" y="629266"/>
            <a:ext cx="5265410" cy="4780934"/>
          </a:xfrm>
          <a:prstGeom prst="rect">
            <a:avLst/>
          </a:prstGeom>
          <a:effectLst/>
        </p:spPr>
      </p:pic>
      <p:pic>
        <p:nvPicPr>
          <p:cNvPr id="9" name="Afbeelding 8">
            <a:extLst>
              <a:ext uri="{FF2B5EF4-FFF2-40B4-BE49-F238E27FC236}">
                <a16:creationId xmlns:a16="http://schemas.microsoft.com/office/drawing/2014/main" id="{A90F6377-ED98-483A-9D8E-CCAB1E6CE012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9052"/>
          <a:stretch/>
        </p:blipFill>
        <p:spPr>
          <a:xfrm>
            <a:off x="3174067" y="4245647"/>
            <a:ext cx="4236552" cy="2329105"/>
          </a:xfrm>
          <a:prstGeom prst="rect">
            <a:avLst/>
          </a:prstGeom>
        </p:spPr>
      </p:pic>
      <p:sp>
        <p:nvSpPr>
          <p:cNvPr id="11" name="Tekstvak 10">
            <a:extLst>
              <a:ext uri="{FF2B5EF4-FFF2-40B4-BE49-F238E27FC236}">
                <a16:creationId xmlns:a16="http://schemas.microsoft.com/office/drawing/2014/main" id="{078C41B0-2330-4AFC-B6B5-7B180CB8DE8A}"/>
              </a:ext>
            </a:extLst>
          </p:cNvPr>
          <p:cNvSpPr txBox="1"/>
          <p:nvPr/>
        </p:nvSpPr>
        <p:spPr>
          <a:xfrm>
            <a:off x="7652551" y="6054571"/>
            <a:ext cx="2743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/>
              <a:t>iguana</a:t>
            </a:r>
            <a:endParaRPr lang="nl-BE" dirty="0"/>
          </a:p>
        </p:txBody>
      </p:sp>
      <p:sp>
        <p:nvSpPr>
          <p:cNvPr id="32" name="Tekstvak 31">
            <a:extLst>
              <a:ext uri="{FF2B5EF4-FFF2-40B4-BE49-F238E27FC236}">
                <a16:creationId xmlns:a16="http://schemas.microsoft.com/office/drawing/2014/main" id="{7766BE6A-E1ED-44C4-A8D2-9772CC42FF23}"/>
              </a:ext>
            </a:extLst>
          </p:cNvPr>
          <p:cNvSpPr txBox="1"/>
          <p:nvPr/>
        </p:nvSpPr>
        <p:spPr>
          <a:xfrm>
            <a:off x="569389" y="4643021"/>
            <a:ext cx="20406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/>
              <a:t>La </a:t>
            </a:r>
            <a:r>
              <a:rPr lang="nl-NL" dirty="0" err="1"/>
              <a:t>tortuga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19089318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644FDB3-1CA1-43BA-A014-09280170FB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929" y="629266"/>
            <a:ext cx="3651467" cy="1676603"/>
          </a:xfrm>
        </p:spPr>
        <p:txBody>
          <a:bodyPr>
            <a:normAutofit/>
          </a:bodyPr>
          <a:lstStyle/>
          <a:p>
            <a:r>
              <a:rPr lang="nl-NL" sz="4800" dirty="0"/>
              <a:t>El </a:t>
            </a:r>
            <a:r>
              <a:rPr lang="nl-NL" sz="4800" dirty="0" err="1"/>
              <a:t>mirador</a:t>
            </a:r>
            <a:r>
              <a:rPr lang="nl-NL" sz="4800" dirty="0"/>
              <a:t> de </a:t>
            </a:r>
            <a:r>
              <a:rPr lang="nl-NL" sz="4800" dirty="0" err="1"/>
              <a:t>Catequilla</a:t>
            </a:r>
            <a:endParaRPr lang="nl-BE" sz="4800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4E63B8AD-C0B2-405D-9115-4AB8D14CB59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8931" y="2438401"/>
            <a:ext cx="3651466" cy="990600"/>
          </a:xfrm>
        </p:spPr>
        <p:txBody>
          <a:bodyPr>
            <a:noAutofit/>
          </a:bodyPr>
          <a:lstStyle/>
          <a:p>
            <a:r>
              <a:rPr lang="nl-NL" sz="2400" dirty="0" err="1"/>
              <a:t>Allí</a:t>
            </a:r>
            <a:r>
              <a:rPr lang="nl-NL" sz="2400" dirty="0"/>
              <a:t> pasa el </a:t>
            </a:r>
            <a:r>
              <a:rPr lang="nl-NL" sz="2400" dirty="0" err="1"/>
              <a:t>ecuador</a:t>
            </a:r>
            <a:r>
              <a:rPr lang="nl-NL" sz="2400" dirty="0"/>
              <a:t>, que </a:t>
            </a:r>
            <a:r>
              <a:rPr lang="nl-NL" sz="2400" dirty="0" err="1"/>
              <a:t>divide</a:t>
            </a:r>
            <a:r>
              <a:rPr lang="nl-NL" sz="2400" dirty="0"/>
              <a:t> el </a:t>
            </a:r>
            <a:r>
              <a:rPr lang="nl-NL" sz="2400" dirty="0" err="1"/>
              <a:t>mundo</a:t>
            </a:r>
            <a:r>
              <a:rPr lang="nl-NL" sz="2400" dirty="0"/>
              <a:t> en dos </a:t>
            </a:r>
            <a:r>
              <a:rPr lang="nl-NL" sz="2400" dirty="0" err="1"/>
              <a:t>hemisferios</a:t>
            </a:r>
            <a:endParaRPr lang="nl-BE" sz="2400" dirty="0"/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9F62B7D0-9DA5-4E28-B22E-8C485182C80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909" r="-2" b="-2"/>
          <a:stretch/>
        </p:blipFill>
        <p:spPr>
          <a:xfrm>
            <a:off x="4639056" y="10"/>
            <a:ext cx="7552944" cy="6857990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25049770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>
            <a:extLst>
              <a:ext uri="{FF2B5EF4-FFF2-40B4-BE49-F238E27FC236}">
                <a16:creationId xmlns:a16="http://schemas.microsoft.com/office/drawing/2014/main" id="{96918796-2918-40D6-BE3A-4600C47FCD4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51752"/>
            <a:ext cx="12192000" cy="73655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7" name="Tijdelijke aanduiding voor inhoud 6">
            <a:extLst>
              <a:ext uri="{FF2B5EF4-FFF2-40B4-BE49-F238E27FC236}">
                <a16:creationId xmlns:a16="http://schemas.microsoft.com/office/drawing/2014/main" id="{F4B5A6DE-ABE0-41F7-BBF6-0E3F844772B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85850" y="2166938"/>
            <a:ext cx="5564188" cy="3457575"/>
          </a:xfrm>
        </p:spPr>
      </p:pic>
      <p:pic>
        <p:nvPicPr>
          <p:cNvPr id="5" name="Tijdelijke aanduiding voor inhoud 4">
            <a:extLst>
              <a:ext uri="{FF2B5EF4-FFF2-40B4-BE49-F238E27FC236}">
                <a16:creationId xmlns:a16="http://schemas.microsoft.com/office/drawing/2014/main" id="{6DA570CF-9617-4D02-91F4-0B93B689FC4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7541" r="16843"/>
          <a:stretch/>
        </p:blipFill>
        <p:spPr>
          <a:xfrm>
            <a:off x="6718300" y="2166938"/>
            <a:ext cx="4387850" cy="3457575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5EFC9048-6C9B-4906-9DA1-01535E150B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72747"/>
            <a:ext cx="10515600" cy="715556"/>
          </a:xfrm>
        </p:spPr>
        <p:txBody>
          <a:bodyPr>
            <a:normAutofit/>
          </a:bodyPr>
          <a:lstStyle/>
          <a:p>
            <a:pPr algn="ctr"/>
            <a:r>
              <a:rPr lang="nl-NL" sz="3200">
                <a:solidFill>
                  <a:schemeClr val="bg1"/>
                </a:solidFill>
              </a:rPr>
              <a:t>Quito capital</a:t>
            </a:r>
            <a:endParaRPr lang="nl-BE" sz="320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0535974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</TotalTime>
  <Words>141</Words>
  <Application>Microsoft Office PowerPoint</Application>
  <PresentationFormat>Breedbeeld</PresentationFormat>
  <Paragraphs>22</Paragraphs>
  <Slides>5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1</vt:i4>
      </vt:variant>
      <vt:variant>
        <vt:lpstr>Diatitels</vt:lpstr>
      </vt:variant>
      <vt:variant>
        <vt:i4>5</vt:i4>
      </vt:variant>
    </vt:vector>
  </HeadingPairs>
  <TitlesOfParts>
    <vt:vector size="9" baseType="lpstr">
      <vt:lpstr>Arial</vt:lpstr>
      <vt:lpstr>Calibri</vt:lpstr>
      <vt:lpstr>Calibri Light</vt:lpstr>
      <vt:lpstr>Kantoorthema</vt:lpstr>
      <vt:lpstr>p. 71</vt:lpstr>
      <vt:lpstr>PowerPoint-presentatie</vt:lpstr>
      <vt:lpstr>Islas Galápagos 14 islas a 1000 km del continente </vt:lpstr>
      <vt:lpstr>El mirador de Catequilla</vt:lpstr>
      <vt:lpstr>Quito capital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p. 71</dc:title>
  <dc:creator>petra</dc:creator>
  <cp:lastModifiedBy>petra</cp:lastModifiedBy>
  <cp:revision>2</cp:revision>
  <dcterms:created xsi:type="dcterms:W3CDTF">2021-06-15T14:04:12Z</dcterms:created>
  <dcterms:modified xsi:type="dcterms:W3CDTF">2021-06-15T14:18:28Z</dcterms:modified>
</cp:coreProperties>
</file>