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6" r:id="rId4"/>
    <p:sldId id="257" r:id="rId5"/>
    <p:sldId id="259" r:id="rId6"/>
    <p:sldId id="261" r:id="rId7"/>
    <p:sldId id="260" r:id="rId8"/>
    <p:sldId id="265" r:id="rId9"/>
    <p:sldId id="266" r:id="rId10"/>
    <p:sldId id="270" r:id="rId11"/>
    <p:sldId id="267" r:id="rId12"/>
    <p:sldId id="269" r:id="rId13"/>
    <p:sldId id="271" r:id="rId14"/>
    <p:sldId id="272" r:id="rId15"/>
    <p:sldId id="273" r:id="rId16"/>
    <p:sldId id="268" r:id="rId17"/>
    <p:sldId id="263" r:id="rId18"/>
    <p:sldId id="264" r:id="rId19"/>
    <p:sldId id="262" r:id="rId20"/>
  </p:sldIdLst>
  <p:sldSz cx="12192000" cy="6858000"/>
  <p:notesSz cx="6858000" cy="91440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CA71DA-96F2-4E31-A509-73DEFC0D3641}" v="133" dt="2021-09-19T20:33:45.1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255"/>
  </p:normalViewPr>
  <p:slideViewPr>
    <p:cSldViewPr snapToGrid="0" snapToObjects="1">
      <p:cViewPr>
        <p:scale>
          <a:sx n="95" d="100"/>
          <a:sy n="95" d="100"/>
        </p:scale>
        <p:origin x="5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a" userId="a5f5b53f-39f4-42b9-b823-5d2de32cf0f4" providerId="ADAL" clId="{E2CA71DA-96F2-4E31-A509-73DEFC0D3641}"/>
    <pc:docChg chg="undo custSel addSld modSld sldOrd">
      <pc:chgData name="Petra" userId="a5f5b53f-39f4-42b9-b823-5d2de32cf0f4" providerId="ADAL" clId="{E2CA71DA-96F2-4E31-A509-73DEFC0D3641}" dt="2021-09-19T20:37:23.435" v="957" actId="20577"/>
      <pc:docMkLst>
        <pc:docMk/>
      </pc:docMkLst>
      <pc:sldChg chg="modSp mod">
        <pc:chgData name="Petra" userId="a5f5b53f-39f4-42b9-b823-5d2de32cf0f4" providerId="ADAL" clId="{E2CA71DA-96F2-4E31-A509-73DEFC0D3641}" dt="2021-09-19T19:53:24.095" v="43" actId="20577"/>
        <pc:sldMkLst>
          <pc:docMk/>
          <pc:sldMk cId="0" sldId="256"/>
        </pc:sldMkLst>
        <pc:spChg chg="mod">
          <ac:chgData name="Petra" userId="a5f5b53f-39f4-42b9-b823-5d2de32cf0f4" providerId="ADAL" clId="{E2CA71DA-96F2-4E31-A509-73DEFC0D3641}" dt="2021-09-19T19:53:08.284" v="21" actId="20577"/>
          <ac:spMkLst>
            <pc:docMk/>
            <pc:sldMk cId="0" sldId="256"/>
            <ac:spMk id="13313" creationId="{72D5E0D7-799C-456D-801C-7ED80C600306}"/>
          </ac:spMkLst>
        </pc:spChg>
        <pc:spChg chg="mod">
          <ac:chgData name="Petra" userId="a5f5b53f-39f4-42b9-b823-5d2de32cf0f4" providerId="ADAL" clId="{E2CA71DA-96F2-4E31-A509-73DEFC0D3641}" dt="2021-09-19T19:53:24.095" v="43" actId="20577"/>
          <ac:spMkLst>
            <pc:docMk/>
            <pc:sldMk cId="0" sldId="256"/>
            <ac:spMk id="13314" creationId="{4C82A2AA-F153-4721-93BB-2F35077003A2}"/>
          </ac:spMkLst>
        </pc:spChg>
      </pc:sldChg>
      <pc:sldChg chg="addSp delSp modSp new mod ord">
        <pc:chgData name="Petra" userId="a5f5b53f-39f4-42b9-b823-5d2de32cf0f4" providerId="ADAL" clId="{E2CA71DA-96F2-4E31-A509-73DEFC0D3641}" dt="2021-09-19T20:18:42.407" v="447"/>
        <pc:sldMkLst>
          <pc:docMk/>
          <pc:sldMk cId="178902915" sldId="262"/>
        </pc:sldMkLst>
        <pc:spChg chg="mod">
          <ac:chgData name="Petra" userId="a5f5b53f-39f4-42b9-b823-5d2de32cf0f4" providerId="ADAL" clId="{E2CA71DA-96F2-4E31-A509-73DEFC0D3641}" dt="2021-09-19T20:06:18.716" v="135" actId="26606"/>
          <ac:spMkLst>
            <pc:docMk/>
            <pc:sldMk cId="178902915" sldId="262"/>
            <ac:spMk id="2" creationId="{310B44AD-522A-4586-9F80-A7214B01BA73}"/>
          </ac:spMkLst>
        </pc:spChg>
        <pc:spChg chg="del">
          <ac:chgData name="Petra" userId="a5f5b53f-39f4-42b9-b823-5d2de32cf0f4" providerId="ADAL" clId="{E2CA71DA-96F2-4E31-A509-73DEFC0D3641}" dt="2021-09-19T20:06:16.488" v="134" actId="22"/>
          <ac:spMkLst>
            <pc:docMk/>
            <pc:sldMk cId="178902915" sldId="262"/>
            <ac:spMk id="3" creationId="{76872AAF-9800-4538-AB49-43D5999BECF1}"/>
          </ac:spMkLst>
        </pc:spChg>
        <pc:picChg chg="add del">
          <ac:chgData name="Petra" userId="a5f5b53f-39f4-42b9-b823-5d2de32cf0f4" providerId="ADAL" clId="{E2CA71DA-96F2-4E31-A509-73DEFC0D3641}" dt="2021-09-19T20:02:34.064" v="68" actId="21"/>
          <ac:picMkLst>
            <pc:docMk/>
            <pc:sldMk cId="178902915" sldId="262"/>
            <ac:picMk id="5" creationId="{AAD4C655-1716-4ACD-806C-CCC72AAFA6C3}"/>
          </ac:picMkLst>
        </pc:picChg>
        <pc:picChg chg="add mod ord">
          <ac:chgData name="Petra" userId="a5f5b53f-39f4-42b9-b823-5d2de32cf0f4" providerId="ADAL" clId="{E2CA71DA-96F2-4E31-A509-73DEFC0D3641}" dt="2021-09-19T20:06:41.372" v="140" actId="1076"/>
          <ac:picMkLst>
            <pc:docMk/>
            <pc:sldMk cId="178902915" sldId="262"/>
            <ac:picMk id="7" creationId="{B5BAE5CF-E15E-4899-BD75-E6B350961CF6}"/>
          </ac:picMkLst>
        </pc:picChg>
        <pc:picChg chg="add mod">
          <ac:chgData name="Petra" userId="a5f5b53f-39f4-42b9-b823-5d2de32cf0f4" providerId="ADAL" clId="{E2CA71DA-96F2-4E31-A509-73DEFC0D3641}" dt="2021-09-19T20:09:07.165" v="160" actId="1076"/>
          <ac:picMkLst>
            <pc:docMk/>
            <pc:sldMk cId="178902915" sldId="262"/>
            <ac:picMk id="9" creationId="{93B009AB-0144-49FE-BBEE-50531F728A19}"/>
          </ac:picMkLst>
        </pc:picChg>
        <pc:picChg chg="add mod">
          <ac:chgData name="Petra" userId="a5f5b53f-39f4-42b9-b823-5d2de32cf0f4" providerId="ADAL" clId="{E2CA71DA-96F2-4E31-A509-73DEFC0D3641}" dt="2021-09-19T20:09:08.373" v="161" actId="1076"/>
          <ac:picMkLst>
            <pc:docMk/>
            <pc:sldMk cId="178902915" sldId="262"/>
            <ac:picMk id="11" creationId="{4F44F68D-163D-48D0-8C93-988B54585781}"/>
          </ac:picMkLst>
        </pc:picChg>
        <pc:picChg chg="add mod">
          <ac:chgData name="Petra" userId="a5f5b53f-39f4-42b9-b823-5d2de32cf0f4" providerId="ADAL" clId="{E2CA71DA-96F2-4E31-A509-73DEFC0D3641}" dt="2021-09-19T20:09:00.484" v="154" actId="1076"/>
          <ac:picMkLst>
            <pc:docMk/>
            <pc:sldMk cId="178902915" sldId="262"/>
            <ac:picMk id="13" creationId="{249E9B1D-F69F-4EE6-BAFE-CF1546EB5BEE}"/>
          </ac:picMkLst>
        </pc:picChg>
        <pc:picChg chg="add mod">
          <ac:chgData name="Petra" userId="a5f5b53f-39f4-42b9-b823-5d2de32cf0f4" providerId="ADAL" clId="{E2CA71DA-96F2-4E31-A509-73DEFC0D3641}" dt="2021-09-19T20:09:06.080" v="159" actId="1076"/>
          <ac:picMkLst>
            <pc:docMk/>
            <pc:sldMk cId="178902915" sldId="262"/>
            <ac:picMk id="15" creationId="{0C89D8F3-8E4D-4EDB-9496-CCCD5CAAAFAD}"/>
          </ac:picMkLst>
        </pc:picChg>
      </pc:sldChg>
      <pc:sldChg chg="addSp modSp new mod">
        <pc:chgData name="Petra" userId="a5f5b53f-39f4-42b9-b823-5d2de32cf0f4" providerId="ADAL" clId="{E2CA71DA-96F2-4E31-A509-73DEFC0D3641}" dt="2021-09-19T20:04:15.981" v="115" actId="20577"/>
        <pc:sldMkLst>
          <pc:docMk/>
          <pc:sldMk cId="1111209363" sldId="263"/>
        </pc:sldMkLst>
        <pc:spChg chg="mod">
          <ac:chgData name="Petra" userId="a5f5b53f-39f4-42b9-b823-5d2de32cf0f4" providerId="ADAL" clId="{E2CA71DA-96F2-4E31-A509-73DEFC0D3641}" dt="2021-09-19T20:04:15.981" v="115" actId="20577"/>
          <ac:spMkLst>
            <pc:docMk/>
            <pc:sldMk cId="1111209363" sldId="263"/>
            <ac:spMk id="2" creationId="{DD2C9477-3443-4224-A810-0B27B18DA8F4}"/>
          </ac:spMkLst>
        </pc:spChg>
        <pc:picChg chg="add mod">
          <ac:chgData name="Petra" userId="a5f5b53f-39f4-42b9-b823-5d2de32cf0f4" providerId="ADAL" clId="{E2CA71DA-96F2-4E31-A509-73DEFC0D3641}" dt="2021-09-19T20:04:02.107" v="78" actId="1076"/>
          <ac:picMkLst>
            <pc:docMk/>
            <pc:sldMk cId="1111209363" sldId="263"/>
            <ac:picMk id="4" creationId="{C2CE15AC-499B-444E-BB45-C37A0E7B8E6E}"/>
          </ac:picMkLst>
        </pc:picChg>
        <pc:picChg chg="add mod">
          <ac:chgData name="Petra" userId="a5f5b53f-39f4-42b9-b823-5d2de32cf0f4" providerId="ADAL" clId="{E2CA71DA-96F2-4E31-A509-73DEFC0D3641}" dt="2021-09-19T20:04:02.761" v="79" actId="1076"/>
          <ac:picMkLst>
            <pc:docMk/>
            <pc:sldMk cId="1111209363" sldId="263"/>
            <ac:picMk id="6" creationId="{A2A2703A-1AE5-4DD5-BA47-8A2F0C83E012}"/>
          </ac:picMkLst>
        </pc:picChg>
      </pc:sldChg>
      <pc:sldChg chg="addSp modSp new mod">
        <pc:chgData name="Petra" userId="a5f5b53f-39f4-42b9-b823-5d2de32cf0f4" providerId="ADAL" clId="{E2CA71DA-96F2-4E31-A509-73DEFC0D3641}" dt="2021-09-19T20:04:49.165" v="133" actId="20577"/>
        <pc:sldMkLst>
          <pc:docMk/>
          <pc:sldMk cId="2006589673" sldId="264"/>
        </pc:sldMkLst>
        <pc:spChg chg="mod">
          <ac:chgData name="Petra" userId="a5f5b53f-39f4-42b9-b823-5d2de32cf0f4" providerId="ADAL" clId="{E2CA71DA-96F2-4E31-A509-73DEFC0D3641}" dt="2021-09-19T20:04:49.165" v="133" actId="20577"/>
          <ac:spMkLst>
            <pc:docMk/>
            <pc:sldMk cId="2006589673" sldId="264"/>
            <ac:spMk id="2" creationId="{99DEF9A9-5788-4957-9C03-10E18D616668}"/>
          </ac:spMkLst>
        </pc:spChg>
        <pc:picChg chg="add mod">
          <ac:chgData name="Petra" userId="a5f5b53f-39f4-42b9-b823-5d2de32cf0f4" providerId="ADAL" clId="{E2CA71DA-96F2-4E31-A509-73DEFC0D3641}" dt="2021-09-19T20:04:43.683" v="117" actId="1076"/>
          <ac:picMkLst>
            <pc:docMk/>
            <pc:sldMk cId="2006589673" sldId="264"/>
            <ac:picMk id="5" creationId="{335B11E8-7BAE-4C68-9281-FA87B24237A2}"/>
          </ac:picMkLst>
        </pc:picChg>
      </pc:sldChg>
      <pc:sldChg chg="addSp delSp modSp new mod">
        <pc:chgData name="Petra" userId="a5f5b53f-39f4-42b9-b823-5d2de32cf0f4" providerId="ADAL" clId="{E2CA71DA-96F2-4E31-A509-73DEFC0D3641}" dt="2021-09-19T20:13:18.030" v="182" actId="20577"/>
        <pc:sldMkLst>
          <pc:docMk/>
          <pc:sldMk cId="2341041436" sldId="265"/>
        </pc:sldMkLst>
        <pc:spChg chg="mod">
          <ac:chgData name="Petra" userId="a5f5b53f-39f4-42b9-b823-5d2de32cf0f4" providerId="ADAL" clId="{E2CA71DA-96F2-4E31-A509-73DEFC0D3641}" dt="2021-09-19T20:13:18.030" v="182" actId="20577"/>
          <ac:spMkLst>
            <pc:docMk/>
            <pc:sldMk cId="2341041436" sldId="265"/>
            <ac:spMk id="2" creationId="{C49B3FA2-6B47-4345-B877-B903174FB1AF}"/>
          </ac:spMkLst>
        </pc:spChg>
        <pc:spChg chg="del">
          <ac:chgData name="Petra" userId="a5f5b53f-39f4-42b9-b823-5d2de32cf0f4" providerId="ADAL" clId="{E2CA71DA-96F2-4E31-A509-73DEFC0D3641}" dt="2021-09-19T20:13:09.695" v="163"/>
          <ac:spMkLst>
            <pc:docMk/>
            <pc:sldMk cId="2341041436" sldId="265"/>
            <ac:spMk id="3" creationId="{7F8A554F-BC61-4AE1-BFF2-C89A3259C16C}"/>
          </ac:spMkLst>
        </pc:spChg>
        <pc:picChg chg="add mod">
          <ac:chgData name="Petra" userId="a5f5b53f-39f4-42b9-b823-5d2de32cf0f4" providerId="ADAL" clId="{E2CA71DA-96F2-4E31-A509-73DEFC0D3641}" dt="2021-09-19T20:13:09.695" v="163"/>
          <ac:picMkLst>
            <pc:docMk/>
            <pc:sldMk cId="2341041436" sldId="265"/>
            <ac:picMk id="4" creationId="{F2600DB1-CAFA-4BF4-A2EB-B9F33F932AD2}"/>
          </ac:picMkLst>
        </pc:picChg>
      </pc:sldChg>
      <pc:sldChg chg="modSp new mod">
        <pc:chgData name="Petra" userId="a5f5b53f-39f4-42b9-b823-5d2de32cf0f4" providerId="ADAL" clId="{E2CA71DA-96F2-4E31-A509-73DEFC0D3641}" dt="2021-09-19T20:13:42.343" v="239" actId="20577"/>
        <pc:sldMkLst>
          <pc:docMk/>
          <pc:sldMk cId="875444972" sldId="266"/>
        </pc:sldMkLst>
        <pc:spChg chg="mod">
          <ac:chgData name="Petra" userId="a5f5b53f-39f4-42b9-b823-5d2de32cf0f4" providerId="ADAL" clId="{E2CA71DA-96F2-4E31-A509-73DEFC0D3641}" dt="2021-09-19T20:13:24.670" v="192" actId="5793"/>
          <ac:spMkLst>
            <pc:docMk/>
            <pc:sldMk cId="875444972" sldId="266"/>
            <ac:spMk id="2" creationId="{7B4D7859-3C72-4784-A14B-E74F751AF738}"/>
          </ac:spMkLst>
        </pc:spChg>
        <pc:spChg chg="mod">
          <ac:chgData name="Petra" userId="a5f5b53f-39f4-42b9-b823-5d2de32cf0f4" providerId="ADAL" clId="{E2CA71DA-96F2-4E31-A509-73DEFC0D3641}" dt="2021-09-19T20:13:42.343" v="239" actId="20577"/>
          <ac:spMkLst>
            <pc:docMk/>
            <pc:sldMk cId="875444972" sldId="266"/>
            <ac:spMk id="3" creationId="{5E9D5B10-31B8-4290-B9F1-C45764845900}"/>
          </ac:spMkLst>
        </pc:spChg>
      </pc:sldChg>
      <pc:sldChg chg="modSp new mod">
        <pc:chgData name="Petra" userId="a5f5b53f-39f4-42b9-b823-5d2de32cf0f4" providerId="ADAL" clId="{E2CA71DA-96F2-4E31-A509-73DEFC0D3641}" dt="2021-09-19T20:14:34.197" v="339" actId="207"/>
        <pc:sldMkLst>
          <pc:docMk/>
          <pc:sldMk cId="3318498069" sldId="267"/>
        </pc:sldMkLst>
        <pc:spChg chg="mod">
          <ac:chgData name="Petra" userId="a5f5b53f-39f4-42b9-b823-5d2de32cf0f4" providerId="ADAL" clId="{E2CA71DA-96F2-4E31-A509-73DEFC0D3641}" dt="2021-09-19T20:14:31.669" v="338" actId="313"/>
          <ac:spMkLst>
            <pc:docMk/>
            <pc:sldMk cId="3318498069" sldId="267"/>
            <ac:spMk id="2" creationId="{F94E9385-0D03-4C57-8772-82B60470E0A0}"/>
          </ac:spMkLst>
        </pc:spChg>
        <pc:spChg chg="mod">
          <ac:chgData name="Petra" userId="a5f5b53f-39f4-42b9-b823-5d2de32cf0f4" providerId="ADAL" clId="{E2CA71DA-96F2-4E31-A509-73DEFC0D3641}" dt="2021-09-19T20:14:34.197" v="339" actId="207"/>
          <ac:spMkLst>
            <pc:docMk/>
            <pc:sldMk cId="3318498069" sldId="267"/>
            <ac:spMk id="3" creationId="{F51729D8-3B53-4B06-A486-78272E723715}"/>
          </ac:spMkLst>
        </pc:spChg>
      </pc:sldChg>
      <pc:sldChg chg="addSp delSp modSp new mod ord">
        <pc:chgData name="Petra" userId="a5f5b53f-39f4-42b9-b823-5d2de32cf0f4" providerId="ADAL" clId="{E2CA71DA-96F2-4E31-A509-73DEFC0D3641}" dt="2021-09-19T20:18:27.831" v="444" actId="20577"/>
        <pc:sldMkLst>
          <pc:docMk/>
          <pc:sldMk cId="312531496" sldId="268"/>
        </pc:sldMkLst>
        <pc:spChg chg="mod">
          <ac:chgData name="Petra" userId="a5f5b53f-39f4-42b9-b823-5d2de32cf0f4" providerId="ADAL" clId="{E2CA71DA-96F2-4E31-A509-73DEFC0D3641}" dt="2021-09-19T20:18:27.831" v="444" actId="20577"/>
          <ac:spMkLst>
            <pc:docMk/>
            <pc:sldMk cId="312531496" sldId="268"/>
            <ac:spMk id="2" creationId="{C1D83915-9BAE-4B23-AD86-C1ABF6404A7B}"/>
          </ac:spMkLst>
        </pc:spChg>
        <pc:spChg chg="del">
          <ac:chgData name="Petra" userId="a5f5b53f-39f4-42b9-b823-5d2de32cf0f4" providerId="ADAL" clId="{E2CA71DA-96F2-4E31-A509-73DEFC0D3641}" dt="2021-09-19T20:15:59.486" v="370" actId="22"/>
          <ac:spMkLst>
            <pc:docMk/>
            <pc:sldMk cId="312531496" sldId="268"/>
            <ac:spMk id="3" creationId="{1E56FE8D-B613-4CD2-825A-08F308D61474}"/>
          </ac:spMkLst>
        </pc:spChg>
        <pc:picChg chg="add mod ord">
          <ac:chgData name="Petra" userId="a5f5b53f-39f4-42b9-b823-5d2de32cf0f4" providerId="ADAL" clId="{E2CA71DA-96F2-4E31-A509-73DEFC0D3641}" dt="2021-09-19T20:16:02.086" v="372" actId="1076"/>
          <ac:picMkLst>
            <pc:docMk/>
            <pc:sldMk cId="312531496" sldId="268"/>
            <ac:picMk id="5" creationId="{0BFB566A-C01C-4A03-A6F0-F3B10BC2450D}"/>
          </ac:picMkLst>
        </pc:picChg>
        <pc:picChg chg="add">
          <ac:chgData name="Petra" userId="a5f5b53f-39f4-42b9-b823-5d2de32cf0f4" providerId="ADAL" clId="{E2CA71DA-96F2-4E31-A509-73DEFC0D3641}" dt="2021-09-19T20:16:25.411" v="373" actId="22"/>
          <ac:picMkLst>
            <pc:docMk/>
            <pc:sldMk cId="312531496" sldId="268"/>
            <ac:picMk id="7" creationId="{F0C255E8-5B30-4339-AFC2-E37D1987DAFF}"/>
          </ac:picMkLst>
        </pc:picChg>
        <pc:picChg chg="add mod modCrop">
          <ac:chgData name="Petra" userId="a5f5b53f-39f4-42b9-b823-5d2de32cf0f4" providerId="ADAL" clId="{E2CA71DA-96F2-4E31-A509-73DEFC0D3641}" dt="2021-09-19T20:17:24.795" v="381" actId="14100"/>
          <ac:picMkLst>
            <pc:docMk/>
            <pc:sldMk cId="312531496" sldId="268"/>
            <ac:picMk id="9" creationId="{4D524706-3FAE-406B-AA25-5D1A4C35CC9B}"/>
          </ac:picMkLst>
        </pc:picChg>
      </pc:sldChg>
      <pc:sldChg chg="addSp delSp modSp new mod">
        <pc:chgData name="Petra" userId="a5f5b53f-39f4-42b9-b823-5d2de32cf0f4" providerId="ADAL" clId="{E2CA71DA-96F2-4E31-A509-73DEFC0D3641}" dt="2021-09-19T20:28:18.956" v="741" actId="11529"/>
        <pc:sldMkLst>
          <pc:docMk/>
          <pc:sldMk cId="3006687176" sldId="269"/>
        </pc:sldMkLst>
        <pc:spChg chg="mod">
          <ac:chgData name="Petra" userId="a5f5b53f-39f4-42b9-b823-5d2de32cf0f4" providerId="ADAL" clId="{E2CA71DA-96F2-4E31-A509-73DEFC0D3641}" dt="2021-09-19T20:18:51.620" v="461" actId="20577"/>
          <ac:spMkLst>
            <pc:docMk/>
            <pc:sldMk cId="3006687176" sldId="269"/>
            <ac:spMk id="2" creationId="{2161C5E8-B26A-4E38-871C-E89A0BFB1D02}"/>
          </ac:spMkLst>
        </pc:spChg>
        <pc:spChg chg="del">
          <ac:chgData name="Petra" userId="a5f5b53f-39f4-42b9-b823-5d2de32cf0f4" providerId="ADAL" clId="{E2CA71DA-96F2-4E31-A509-73DEFC0D3641}" dt="2021-09-19T20:23:47.313" v="465" actId="22"/>
          <ac:spMkLst>
            <pc:docMk/>
            <pc:sldMk cId="3006687176" sldId="269"/>
            <ac:spMk id="3" creationId="{45010543-4E1D-4131-BFED-E1CB06229138}"/>
          </ac:spMkLst>
        </pc:spChg>
        <pc:spChg chg="add del mod">
          <ac:chgData name="Petra" userId="a5f5b53f-39f4-42b9-b823-5d2de32cf0f4" providerId="ADAL" clId="{E2CA71DA-96F2-4E31-A509-73DEFC0D3641}" dt="2021-09-19T20:24:50.888" v="615"/>
          <ac:spMkLst>
            <pc:docMk/>
            <pc:sldMk cId="3006687176" sldId="269"/>
            <ac:spMk id="6" creationId="{E2D52F48-4A28-4B5E-A570-CB0E6491959C}"/>
          </ac:spMkLst>
        </pc:spChg>
        <pc:spChg chg="add mod">
          <ac:chgData name="Petra" userId="a5f5b53f-39f4-42b9-b823-5d2de32cf0f4" providerId="ADAL" clId="{E2CA71DA-96F2-4E31-A509-73DEFC0D3641}" dt="2021-09-19T20:25:18.781" v="629" actId="20577"/>
          <ac:spMkLst>
            <pc:docMk/>
            <pc:sldMk cId="3006687176" sldId="269"/>
            <ac:spMk id="7" creationId="{882BADB1-E204-4955-A755-070145646C5D}"/>
          </ac:spMkLst>
        </pc:spChg>
        <pc:spChg chg="add mod">
          <ac:chgData name="Petra" userId="a5f5b53f-39f4-42b9-b823-5d2de32cf0f4" providerId="ADAL" clId="{E2CA71DA-96F2-4E31-A509-73DEFC0D3641}" dt="2021-09-19T20:27:26.277" v="738" actId="20577"/>
          <ac:spMkLst>
            <pc:docMk/>
            <pc:sldMk cId="3006687176" sldId="269"/>
            <ac:spMk id="10" creationId="{CEC8AB88-F976-494A-AD36-EC9DE3F7805B}"/>
          </ac:spMkLst>
        </pc:spChg>
        <pc:spChg chg="add mod">
          <ac:chgData name="Petra" userId="a5f5b53f-39f4-42b9-b823-5d2de32cf0f4" providerId="ADAL" clId="{E2CA71DA-96F2-4E31-A509-73DEFC0D3641}" dt="2021-09-19T20:28:11.171" v="740" actId="11529"/>
          <ac:spMkLst>
            <pc:docMk/>
            <pc:sldMk cId="3006687176" sldId="269"/>
            <ac:spMk id="11" creationId="{235092DB-5AD9-449E-A1ED-E61881A60133}"/>
          </ac:spMkLst>
        </pc:spChg>
        <pc:spChg chg="add">
          <ac:chgData name="Petra" userId="a5f5b53f-39f4-42b9-b823-5d2de32cf0f4" providerId="ADAL" clId="{E2CA71DA-96F2-4E31-A509-73DEFC0D3641}" dt="2021-09-19T20:28:18.956" v="741" actId="11529"/>
          <ac:spMkLst>
            <pc:docMk/>
            <pc:sldMk cId="3006687176" sldId="269"/>
            <ac:spMk id="12" creationId="{53FA97B5-88DC-4E74-BB22-0E12531F153C}"/>
          </ac:spMkLst>
        </pc:spChg>
        <pc:picChg chg="add mod ord">
          <ac:chgData name="Petra" userId="a5f5b53f-39f4-42b9-b823-5d2de32cf0f4" providerId="ADAL" clId="{E2CA71DA-96F2-4E31-A509-73DEFC0D3641}" dt="2021-09-19T20:28:01.690" v="739" actId="1076"/>
          <ac:picMkLst>
            <pc:docMk/>
            <pc:sldMk cId="3006687176" sldId="269"/>
            <ac:picMk id="5" creationId="{93076167-F65D-480B-8718-4E98AA84B5F3}"/>
          </ac:picMkLst>
        </pc:picChg>
        <pc:picChg chg="add mod">
          <ac:chgData name="Petra" userId="a5f5b53f-39f4-42b9-b823-5d2de32cf0f4" providerId="ADAL" clId="{E2CA71DA-96F2-4E31-A509-73DEFC0D3641}" dt="2021-09-19T20:26:23.419" v="668"/>
          <ac:picMkLst>
            <pc:docMk/>
            <pc:sldMk cId="3006687176" sldId="269"/>
            <ac:picMk id="9" creationId="{39A22354-BA0A-4752-897A-C5B5B389FBE5}"/>
          </ac:picMkLst>
        </pc:picChg>
      </pc:sldChg>
      <pc:sldChg chg="addSp delSp modSp new mod">
        <pc:chgData name="Petra" userId="a5f5b53f-39f4-42b9-b823-5d2de32cf0f4" providerId="ADAL" clId="{E2CA71DA-96F2-4E31-A509-73DEFC0D3641}" dt="2021-09-19T20:21:45.089" v="464" actId="26606"/>
        <pc:sldMkLst>
          <pc:docMk/>
          <pc:sldMk cId="3842484355" sldId="270"/>
        </pc:sldMkLst>
        <pc:spChg chg="del">
          <ac:chgData name="Petra" userId="a5f5b53f-39f4-42b9-b823-5d2de32cf0f4" providerId="ADAL" clId="{E2CA71DA-96F2-4E31-A509-73DEFC0D3641}" dt="2021-09-19T20:21:45.089" v="464" actId="26606"/>
          <ac:spMkLst>
            <pc:docMk/>
            <pc:sldMk cId="3842484355" sldId="270"/>
            <ac:spMk id="2" creationId="{CC3F95F3-CC9F-4642-9991-3992D6CE60DD}"/>
          </ac:spMkLst>
        </pc:spChg>
        <pc:spChg chg="del">
          <ac:chgData name="Petra" userId="a5f5b53f-39f4-42b9-b823-5d2de32cf0f4" providerId="ADAL" clId="{E2CA71DA-96F2-4E31-A509-73DEFC0D3641}" dt="2021-09-19T20:21:45.089" v="464" actId="26606"/>
          <ac:spMkLst>
            <pc:docMk/>
            <pc:sldMk cId="3842484355" sldId="270"/>
            <ac:spMk id="3" creationId="{EE9AE32B-EB52-41C3-B0FB-1D1ECECF67A7}"/>
          </ac:spMkLst>
        </pc:spChg>
        <pc:picChg chg="add mod">
          <ac:chgData name="Petra" userId="a5f5b53f-39f4-42b9-b823-5d2de32cf0f4" providerId="ADAL" clId="{E2CA71DA-96F2-4E31-A509-73DEFC0D3641}" dt="2021-09-19T20:21:45.089" v="464" actId="26606"/>
          <ac:picMkLst>
            <pc:docMk/>
            <pc:sldMk cId="3842484355" sldId="270"/>
            <ac:picMk id="5" creationId="{DA50C786-7665-44DB-A85B-DE958EE96820}"/>
          </ac:picMkLst>
        </pc:picChg>
      </pc:sldChg>
      <pc:sldChg chg="addSp delSp modSp new mod">
        <pc:chgData name="Petra" userId="a5f5b53f-39f4-42b9-b823-5d2de32cf0f4" providerId="ADAL" clId="{E2CA71DA-96F2-4E31-A509-73DEFC0D3641}" dt="2021-09-19T20:31:24.698" v="770" actId="1076"/>
        <pc:sldMkLst>
          <pc:docMk/>
          <pc:sldMk cId="545182706" sldId="271"/>
        </pc:sldMkLst>
        <pc:spChg chg="mod">
          <ac:chgData name="Petra" userId="a5f5b53f-39f4-42b9-b823-5d2de32cf0f4" providerId="ADAL" clId="{E2CA71DA-96F2-4E31-A509-73DEFC0D3641}" dt="2021-09-19T20:28:35.250" v="754" actId="20577"/>
          <ac:spMkLst>
            <pc:docMk/>
            <pc:sldMk cId="545182706" sldId="271"/>
            <ac:spMk id="2" creationId="{86BE2B42-981A-48E6-B436-FCDEC3EA95F8}"/>
          </ac:spMkLst>
        </pc:spChg>
        <pc:spChg chg="del">
          <ac:chgData name="Petra" userId="a5f5b53f-39f4-42b9-b823-5d2de32cf0f4" providerId="ADAL" clId="{E2CA71DA-96F2-4E31-A509-73DEFC0D3641}" dt="2021-09-19T20:29:34.972" v="755" actId="22"/>
          <ac:spMkLst>
            <pc:docMk/>
            <pc:sldMk cId="545182706" sldId="271"/>
            <ac:spMk id="3" creationId="{77CE6636-0C15-4A2C-8A05-5B493E1053B9}"/>
          </ac:spMkLst>
        </pc:spChg>
        <pc:picChg chg="add mod ord">
          <ac:chgData name="Petra" userId="a5f5b53f-39f4-42b9-b823-5d2de32cf0f4" providerId="ADAL" clId="{E2CA71DA-96F2-4E31-A509-73DEFC0D3641}" dt="2021-09-19T20:31:24.698" v="770" actId="1076"/>
          <ac:picMkLst>
            <pc:docMk/>
            <pc:sldMk cId="545182706" sldId="271"/>
            <ac:picMk id="5" creationId="{5770FCDA-166E-4996-87B4-EE439F6D4F78}"/>
          </ac:picMkLst>
        </pc:picChg>
        <pc:picChg chg="add mod">
          <ac:chgData name="Petra" userId="a5f5b53f-39f4-42b9-b823-5d2de32cf0f4" providerId="ADAL" clId="{E2CA71DA-96F2-4E31-A509-73DEFC0D3641}" dt="2021-09-19T20:31:23.298" v="769" actId="14100"/>
          <ac:picMkLst>
            <pc:docMk/>
            <pc:sldMk cId="545182706" sldId="271"/>
            <ac:picMk id="7" creationId="{D08A0034-CA6E-4CBD-B9FE-6DB530E0B09A}"/>
          </ac:picMkLst>
        </pc:picChg>
        <pc:picChg chg="add mod">
          <ac:chgData name="Petra" userId="a5f5b53f-39f4-42b9-b823-5d2de32cf0f4" providerId="ADAL" clId="{E2CA71DA-96F2-4E31-A509-73DEFC0D3641}" dt="2021-09-19T20:31:21.202" v="768" actId="1076"/>
          <ac:picMkLst>
            <pc:docMk/>
            <pc:sldMk cId="545182706" sldId="271"/>
            <ac:picMk id="9" creationId="{D23DB9CE-FF29-4BFD-B495-48336B10E2CA}"/>
          </ac:picMkLst>
        </pc:picChg>
      </pc:sldChg>
      <pc:sldChg chg="addSp delSp modSp new mod modAnim">
        <pc:chgData name="Petra" userId="a5f5b53f-39f4-42b9-b823-5d2de32cf0f4" providerId="ADAL" clId="{E2CA71DA-96F2-4E31-A509-73DEFC0D3641}" dt="2021-09-19T20:33:53.003" v="788" actId="20577"/>
        <pc:sldMkLst>
          <pc:docMk/>
          <pc:sldMk cId="3944907267" sldId="272"/>
        </pc:sldMkLst>
        <pc:spChg chg="mod">
          <ac:chgData name="Petra" userId="a5f5b53f-39f4-42b9-b823-5d2de32cf0f4" providerId="ADAL" clId="{E2CA71DA-96F2-4E31-A509-73DEFC0D3641}" dt="2021-09-19T20:33:53.003" v="788" actId="20577"/>
          <ac:spMkLst>
            <pc:docMk/>
            <pc:sldMk cId="3944907267" sldId="272"/>
            <ac:spMk id="2" creationId="{AAD12478-FA12-4B3F-97B3-340E63345628}"/>
          </ac:spMkLst>
        </pc:spChg>
        <pc:spChg chg="del">
          <ac:chgData name="Petra" userId="a5f5b53f-39f4-42b9-b823-5d2de32cf0f4" providerId="ADAL" clId="{E2CA71DA-96F2-4E31-A509-73DEFC0D3641}" dt="2021-09-19T20:33:45.113" v="772"/>
          <ac:spMkLst>
            <pc:docMk/>
            <pc:sldMk cId="3944907267" sldId="272"/>
            <ac:spMk id="3" creationId="{9A18E78E-FCB8-4A4C-9976-FD5C361B19F2}"/>
          </ac:spMkLst>
        </pc:spChg>
        <pc:picChg chg="add mod">
          <ac:chgData name="Petra" userId="a5f5b53f-39f4-42b9-b823-5d2de32cf0f4" providerId="ADAL" clId="{E2CA71DA-96F2-4E31-A509-73DEFC0D3641}" dt="2021-09-19T20:33:45.113" v="772"/>
          <ac:picMkLst>
            <pc:docMk/>
            <pc:sldMk cId="3944907267" sldId="272"/>
            <ac:picMk id="4" creationId="{82C82E4B-489C-4CA7-B92A-F677CB8FE4EE}"/>
          </ac:picMkLst>
        </pc:picChg>
      </pc:sldChg>
      <pc:sldChg chg="addSp modSp new mod">
        <pc:chgData name="Petra" userId="a5f5b53f-39f4-42b9-b823-5d2de32cf0f4" providerId="ADAL" clId="{E2CA71DA-96F2-4E31-A509-73DEFC0D3641}" dt="2021-09-19T20:37:23.435" v="957" actId="20577"/>
        <pc:sldMkLst>
          <pc:docMk/>
          <pc:sldMk cId="2079474898" sldId="273"/>
        </pc:sldMkLst>
        <pc:spChg chg="mod">
          <ac:chgData name="Petra" userId="a5f5b53f-39f4-42b9-b823-5d2de32cf0f4" providerId="ADAL" clId="{E2CA71DA-96F2-4E31-A509-73DEFC0D3641}" dt="2021-09-19T20:37:23.435" v="957" actId="20577"/>
          <ac:spMkLst>
            <pc:docMk/>
            <pc:sldMk cId="2079474898" sldId="273"/>
            <ac:spMk id="2" creationId="{7AF15C8B-0EB7-4522-BC0D-9BC414E1778E}"/>
          </ac:spMkLst>
        </pc:spChg>
        <pc:spChg chg="mod">
          <ac:chgData name="Petra" userId="a5f5b53f-39f4-42b9-b823-5d2de32cf0f4" providerId="ADAL" clId="{E2CA71DA-96F2-4E31-A509-73DEFC0D3641}" dt="2021-09-19T20:36:53.190" v="952" actId="20577"/>
          <ac:spMkLst>
            <pc:docMk/>
            <pc:sldMk cId="2079474898" sldId="273"/>
            <ac:spMk id="3" creationId="{ADC942DE-0188-4958-B6B7-6A6B41FD06DE}"/>
          </ac:spMkLst>
        </pc:spChg>
        <pc:picChg chg="add mod">
          <ac:chgData name="Petra" userId="a5f5b53f-39f4-42b9-b823-5d2de32cf0f4" providerId="ADAL" clId="{E2CA71DA-96F2-4E31-A509-73DEFC0D3641}" dt="2021-09-19T20:37:17.518" v="955" actId="1076"/>
          <ac:picMkLst>
            <pc:docMk/>
            <pc:sldMk cId="2079474898" sldId="273"/>
            <ac:picMk id="5" creationId="{C97E45F8-0AFF-4F73-80CB-90E2AD66C0F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9" descr="Afbeelding met ongewerveld, koraal, neteldieren&#10;&#10;Automatisch gegenereerde beschrijving">
            <a:extLst>
              <a:ext uri="{FF2B5EF4-FFF2-40B4-BE49-F238E27FC236}">
                <a16:creationId xmlns:a16="http://schemas.microsoft.com/office/drawing/2014/main" id="{C5BA573B-515A-457C-A5D1-9A6220FAA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617538"/>
            <a:ext cx="4772025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6110E9C5-E986-43CC-AF58-929F3E0F80A4}"/>
              </a:ext>
            </a:extLst>
          </p:cNvPr>
          <p:cNvSpPr/>
          <p:nvPr/>
        </p:nvSpPr>
        <p:spPr>
          <a:xfrm>
            <a:off x="0" y="6356350"/>
            <a:ext cx="4114800" cy="544513"/>
          </a:xfrm>
          <a:prstGeom prst="rect">
            <a:avLst/>
          </a:prstGeom>
          <a:solidFill>
            <a:srgbClr val="FFD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A84F6A8B-936F-4101-B015-03E632F09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9C8ACF-5C5A-47F7-A7F9-21FF4F4C8572}" type="datetimeFigureOut">
              <a:rPr lang="nl-BE"/>
              <a:pPr>
                <a:defRPr/>
              </a:pPr>
              <a:t>19/09/2021</a:t>
            </a:fld>
            <a:endParaRPr lang="nl-BE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754C147E-3BD6-447B-8964-7A226757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266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563E57-A49F-4659-BEB9-6B870C1FF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94FFB9-9BA4-4C42-BF73-302E7604E9F1}" type="datetimeFigureOut">
              <a:rPr lang="nl-BE"/>
              <a:pPr>
                <a:defRPr/>
              </a:pPr>
              <a:t>19/09/2021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4EC4A3-C77F-4C2C-930C-7565A8EE6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8802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B3CCCB-51EB-47FF-A95B-4944B4B8C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F0E5B9-8125-48E9-891C-5252686DF2C9}" type="datetimeFigureOut">
              <a:rPr lang="nl-BE"/>
              <a:pPr>
                <a:defRPr/>
              </a:pPr>
              <a:t>19/09/2021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486351-E84C-4872-815A-932C9661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985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7FEA0497-0DC1-4907-B0BE-697C5BCE7B9D}"/>
              </a:ext>
            </a:extLst>
          </p:cNvPr>
          <p:cNvSpPr/>
          <p:nvPr/>
        </p:nvSpPr>
        <p:spPr>
          <a:xfrm>
            <a:off x="0" y="6356350"/>
            <a:ext cx="1581150" cy="544513"/>
          </a:xfrm>
          <a:prstGeom prst="rect">
            <a:avLst/>
          </a:prstGeom>
          <a:solidFill>
            <a:srgbClr val="FFD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5" name="Afbeelding 10">
            <a:extLst>
              <a:ext uri="{FF2B5EF4-FFF2-40B4-BE49-F238E27FC236}">
                <a16:creationId xmlns:a16="http://schemas.microsoft.com/office/drawing/2014/main" id="{B27BAFF2-E4FF-42FD-893E-60250149E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87093" y="3205957"/>
            <a:ext cx="544513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82783" y="320669"/>
            <a:ext cx="9468394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0606" y="1825622"/>
            <a:ext cx="9468394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3C3939B5-0CA2-4AC3-B564-A42DBC1C13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144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1748E7-9854-4176-A194-CC5D2BD01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A209C8-8D5B-4526-9CB9-75BE4ECA3AAF}" type="datetimeFigureOut">
              <a:rPr lang="nl-BE"/>
              <a:pPr>
                <a:defRPr/>
              </a:pPr>
              <a:t>19/09/2021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A46C50-AB5C-4DBB-A9C1-3F77238E5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222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9">
            <a:extLst>
              <a:ext uri="{FF2B5EF4-FFF2-40B4-BE49-F238E27FC236}">
                <a16:creationId xmlns:a16="http://schemas.microsoft.com/office/drawing/2014/main" id="{356363EF-79D6-49EE-84FF-03D7634BAC4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337300" cy="6900863"/>
            <a:chOff x="0" y="0"/>
            <a:chExt cx="6337300" cy="6900862"/>
          </a:xfrm>
        </p:grpSpPr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06D929F1-19C6-4D0B-9D47-C25E532997C4}"/>
                </a:ext>
              </a:extLst>
            </p:cNvPr>
            <p:cNvSpPr/>
            <p:nvPr/>
          </p:nvSpPr>
          <p:spPr>
            <a:xfrm>
              <a:off x="0" y="0"/>
              <a:ext cx="5854700" cy="6900862"/>
            </a:xfrm>
            <a:prstGeom prst="rect">
              <a:avLst/>
            </a:prstGeom>
            <a:solidFill>
              <a:srgbClr val="FFD8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/>
            </a:p>
          </p:txBody>
        </p:sp>
        <p:pic>
          <p:nvPicPr>
            <p:cNvPr id="7" name="Afbeelding 11">
              <a:extLst>
                <a:ext uri="{FF2B5EF4-FFF2-40B4-BE49-F238E27FC236}">
                  <a16:creationId xmlns:a16="http://schemas.microsoft.com/office/drawing/2014/main" id="{AEC2550D-CE69-42D9-9D64-84C16114B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700" y="6350"/>
              <a:ext cx="482600" cy="684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08474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74474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8" name="Tijdelijke aanduiding voor datum 4">
            <a:extLst>
              <a:ext uri="{FF2B5EF4-FFF2-40B4-BE49-F238E27FC236}">
                <a16:creationId xmlns:a16="http://schemas.microsoft.com/office/drawing/2014/main" id="{82F14420-7414-452F-AC24-886F60F1A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D669DB-3517-4C6C-AD79-B9CA93E7C3C2}" type="datetimeFigureOut">
              <a:rPr lang="nl-BE"/>
              <a:pPr>
                <a:defRPr/>
              </a:pPr>
              <a:t>19/09/2021</a:t>
            </a:fld>
            <a:endParaRPr lang="nl-BE"/>
          </a:p>
        </p:txBody>
      </p:sp>
      <p:sp>
        <p:nvSpPr>
          <p:cNvPr id="9" name="Tijdelijke aanduiding voor voettekst 5">
            <a:extLst>
              <a:ext uri="{FF2B5EF4-FFF2-40B4-BE49-F238E27FC236}">
                <a16:creationId xmlns:a16="http://schemas.microsoft.com/office/drawing/2014/main" id="{B3F785F9-62A9-4372-BDBF-8F51BE936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3708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8652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9">
            <a:extLst>
              <a:ext uri="{FF2B5EF4-FFF2-40B4-BE49-F238E27FC236}">
                <a16:creationId xmlns:a16="http://schemas.microsoft.com/office/drawing/2014/main" id="{C4F3EF55-8DCC-42AD-BB1C-2FCAE5EE2B1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337300" cy="6900863"/>
            <a:chOff x="0" y="0"/>
            <a:chExt cx="6337300" cy="6900862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200E4A4-AFB7-46A7-BFFC-C6B63E653A94}"/>
                </a:ext>
              </a:extLst>
            </p:cNvPr>
            <p:cNvSpPr/>
            <p:nvPr/>
          </p:nvSpPr>
          <p:spPr>
            <a:xfrm>
              <a:off x="0" y="0"/>
              <a:ext cx="5854700" cy="6900862"/>
            </a:xfrm>
            <a:prstGeom prst="rect">
              <a:avLst/>
            </a:prstGeom>
            <a:solidFill>
              <a:srgbClr val="FFD8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/>
            </a:p>
          </p:txBody>
        </p:sp>
        <p:pic>
          <p:nvPicPr>
            <p:cNvPr id="9" name="Afbeelding 11">
              <a:extLst>
                <a:ext uri="{FF2B5EF4-FFF2-40B4-BE49-F238E27FC236}">
                  <a16:creationId xmlns:a16="http://schemas.microsoft.com/office/drawing/2014/main" id="{442A35DF-CFDA-46C6-B6EB-AF7C8D9B25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700" y="6350"/>
              <a:ext cx="482600" cy="684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224452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8920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920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Tijdelijke aanduiding voor datum 6">
            <a:extLst>
              <a:ext uri="{FF2B5EF4-FFF2-40B4-BE49-F238E27FC236}">
                <a16:creationId xmlns:a16="http://schemas.microsoft.com/office/drawing/2014/main" id="{EE80C77B-0934-4F68-AF16-5C85C973D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817C3D-ADFC-410F-A34A-5A779BE067BD}" type="datetimeFigureOut">
              <a:rPr lang="nl-BE"/>
              <a:pPr>
                <a:defRPr/>
              </a:pPr>
              <a:t>19/09/2021</a:t>
            </a:fld>
            <a:endParaRPr lang="nl-BE"/>
          </a:p>
        </p:txBody>
      </p:sp>
      <p:sp>
        <p:nvSpPr>
          <p:cNvPr id="11" name="Tijdelijke aanduiding voor voettekst 7">
            <a:extLst>
              <a:ext uri="{FF2B5EF4-FFF2-40B4-BE49-F238E27FC236}">
                <a16:creationId xmlns:a16="http://schemas.microsoft.com/office/drawing/2014/main" id="{0C4CEC95-B311-42CB-B9EA-25F64B569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38258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4898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EFAF456-F8F2-4AA5-A56C-036ABDAC4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4ECF5F-7268-4B91-8B08-AF143AEB5350}" type="datetimeFigureOut">
              <a:rPr lang="nl-BE"/>
              <a:pPr>
                <a:defRPr/>
              </a:pPr>
              <a:t>19/09/2021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D8AD924-3032-4D4A-A004-DF95A3515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873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BAC40D5-EAD0-4760-B8B9-A50584EDD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BB2ECD-9ECB-4A82-8869-7149DC3F7E96}" type="datetimeFigureOut">
              <a:rPr lang="nl-BE"/>
              <a:pPr>
                <a:defRPr/>
              </a:pPr>
              <a:t>19/09/2021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BD24DAD-5C4B-4085-85AD-23C265412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1727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9">
            <a:extLst>
              <a:ext uri="{FF2B5EF4-FFF2-40B4-BE49-F238E27FC236}">
                <a16:creationId xmlns:a16="http://schemas.microsoft.com/office/drawing/2014/main" id="{E3052844-64F2-4104-9808-FDDE386C7FF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5183188" cy="6900863"/>
            <a:chOff x="0" y="0"/>
            <a:chExt cx="6337300" cy="6900862"/>
          </a:xfrm>
        </p:grpSpPr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E168D992-D35D-4091-A21C-E916E747CB36}"/>
                </a:ext>
              </a:extLst>
            </p:cNvPr>
            <p:cNvSpPr/>
            <p:nvPr/>
          </p:nvSpPr>
          <p:spPr>
            <a:xfrm>
              <a:off x="0" y="0"/>
              <a:ext cx="5853995" cy="6900862"/>
            </a:xfrm>
            <a:prstGeom prst="rect">
              <a:avLst/>
            </a:prstGeom>
            <a:solidFill>
              <a:srgbClr val="FFD8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/>
            </a:p>
          </p:txBody>
        </p:sp>
        <p:pic>
          <p:nvPicPr>
            <p:cNvPr id="7" name="Afbeelding 11">
              <a:extLst>
                <a:ext uri="{FF2B5EF4-FFF2-40B4-BE49-F238E27FC236}">
                  <a16:creationId xmlns:a16="http://schemas.microsoft.com/office/drawing/2014/main" id="{0F56444F-CD4F-43DE-9CF1-E8D5087BA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700" y="6350"/>
              <a:ext cx="482600" cy="684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577654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4">
            <a:extLst>
              <a:ext uri="{FF2B5EF4-FFF2-40B4-BE49-F238E27FC236}">
                <a16:creationId xmlns:a16="http://schemas.microsoft.com/office/drawing/2014/main" id="{4D049729-B344-4985-A536-914BCA41E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DC14E6-ADDC-470F-8757-9162832DDD9A}" type="datetimeFigureOut">
              <a:rPr lang="nl-BE"/>
              <a:pPr>
                <a:defRPr/>
              </a:pPr>
              <a:t>19/09/2021</a:t>
            </a:fld>
            <a:endParaRPr lang="nl-BE"/>
          </a:p>
        </p:txBody>
      </p:sp>
      <p:sp>
        <p:nvSpPr>
          <p:cNvPr id="9" name="Tijdelijke aanduiding voor voettekst 5">
            <a:extLst>
              <a:ext uri="{FF2B5EF4-FFF2-40B4-BE49-F238E27FC236}">
                <a16:creationId xmlns:a16="http://schemas.microsoft.com/office/drawing/2014/main" id="{CFFF76EF-1D4F-4D75-966E-C4CFBDDE8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3721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5436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9">
            <a:extLst>
              <a:ext uri="{FF2B5EF4-FFF2-40B4-BE49-F238E27FC236}">
                <a16:creationId xmlns:a16="http://schemas.microsoft.com/office/drawing/2014/main" id="{1D80481C-1609-41D2-884F-6482CC27D63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5183188" cy="6900863"/>
            <a:chOff x="0" y="0"/>
            <a:chExt cx="6337300" cy="6900862"/>
          </a:xfrm>
        </p:grpSpPr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A93C3451-B9F0-4D9D-A6DA-B08BAAAB3334}"/>
                </a:ext>
              </a:extLst>
            </p:cNvPr>
            <p:cNvSpPr/>
            <p:nvPr/>
          </p:nvSpPr>
          <p:spPr>
            <a:xfrm>
              <a:off x="0" y="0"/>
              <a:ext cx="5853995" cy="6900862"/>
            </a:xfrm>
            <a:prstGeom prst="rect">
              <a:avLst/>
            </a:prstGeom>
            <a:solidFill>
              <a:srgbClr val="FFD8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/>
            </a:p>
          </p:txBody>
        </p:sp>
        <p:pic>
          <p:nvPicPr>
            <p:cNvPr id="7" name="Afbeelding 11">
              <a:extLst>
                <a:ext uri="{FF2B5EF4-FFF2-40B4-BE49-F238E27FC236}">
                  <a16:creationId xmlns:a16="http://schemas.microsoft.com/office/drawing/2014/main" id="{7791F57F-DD75-4C63-851C-50E7A98304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700" y="6350"/>
              <a:ext cx="482600" cy="684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73736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BE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4">
            <a:extLst>
              <a:ext uri="{FF2B5EF4-FFF2-40B4-BE49-F238E27FC236}">
                <a16:creationId xmlns:a16="http://schemas.microsoft.com/office/drawing/2014/main" id="{5177B248-5D10-48E3-9112-50AC65572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62B5B4-DCFD-4984-A40A-0DFB6C6B6CE9}" type="datetimeFigureOut">
              <a:rPr lang="nl-BE"/>
              <a:pPr>
                <a:defRPr/>
              </a:pPr>
              <a:t>19/09/2021</a:t>
            </a:fld>
            <a:endParaRPr lang="nl-BE"/>
          </a:p>
        </p:txBody>
      </p:sp>
      <p:sp>
        <p:nvSpPr>
          <p:cNvPr id="9" name="Tijdelijke aanduiding voor voettekst 5">
            <a:extLst>
              <a:ext uri="{FF2B5EF4-FFF2-40B4-BE49-F238E27FC236}">
                <a16:creationId xmlns:a16="http://schemas.microsoft.com/office/drawing/2014/main" id="{5F0FEBCF-C814-4958-A61F-9783E835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36814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7970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867DC926-CCBB-4AF1-81FF-8CB81A4503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stijl te bewerken</a:t>
            </a:r>
            <a:endParaRPr lang="nl-BE" altLang="nl-BE"/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741404FA-EBA7-4770-82D2-293B6B528B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Klikken om de tekststijl van het model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nl-BE" alt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3F6D8B-14F3-4A6A-AE96-C830C23E1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120D80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613CAC1-6A24-4BF8-B6D6-6D56CAF99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120D80"/>
                </a:solidFill>
                <a:latin typeface="Corbel" panose="020B0503020204020204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pic>
        <p:nvPicPr>
          <p:cNvPr id="1030" name="Afbeelding 7">
            <a:extLst>
              <a:ext uri="{FF2B5EF4-FFF2-40B4-BE49-F238E27FC236}">
                <a16:creationId xmlns:a16="http://schemas.microsoft.com/office/drawing/2014/main" id="{32D2EF1A-21CB-43B6-A8B4-6FC2E099D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850" y="242888"/>
            <a:ext cx="6540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kstvak 8">
            <a:extLst>
              <a:ext uri="{FF2B5EF4-FFF2-40B4-BE49-F238E27FC236}">
                <a16:creationId xmlns:a16="http://schemas.microsoft.com/office/drawing/2014/main" id="{FC3B1B0F-209C-41A4-890F-B8556063C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7888" y="893763"/>
            <a:ext cx="1154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900">
                <a:solidFill>
                  <a:srgbClr val="120D80"/>
                </a:solidFill>
                <a:latin typeface="Corbel" panose="020B0503020204020204" pitchFamily="34" charset="0"/>
              </a:rPr>
              <a:t>opleidingen</a:t>
            </a:r>
          </a:p>
          <a:p>
            <a:pPr eaLnBrk="1" hangingPunct="1"/>
            <a:r>
              <a:rPr lang="nl-BE" altLang="nl-BE" sz="900">
                <a:solidFill>
                  <a:srgbClr val="120D80"/>
                </a:solidFill>
                <a:latin typeface="Corbel" panose="020B0503020204020204" pitchFamily="34" charset="0"/>
              </a:rPr>
              <a:t>voor volwassenen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120D80"/>
          </a:solidFill>
          <a:latin typeface="MS Reference Sans Serif" panose="020B060403050404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20D80"/>
          </a:solidFill>
          <a:latin typeface="MS Reference Sans Serif" panose="020B060403050404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20D80"/>
          </a:solidFill>
          <a:latin typeface="MS Reference Sans Serif" panose="020B060403050404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20D80"/>
          </a:solidFill>
          <a:latin typeface="MS Reference Sans Serif" panose="020B060403050404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20D80"/>
          </a:solidFill>
          <a:latin typeface="MS Reference Sans Serif" panose="020B060403050404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20D80"/>
          </a:solidFill>
          <a:latin typeface="MS Reference Sans Serif" panose="020B060403050404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20D80"/>
          </a:solidFill>
          <a:latin typeface="MS Reference Sans Serif" panose="020B060403050404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20D80"/>
          </a:solidFill>
          <a:latin typeface="MS Reference Sans Serif" panose="020B060403050404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20D80"/>
          </a:solidFill>
          <a:latin typeface="MS Reference Sans Serif" panose="020B060403050404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120D80"/>
          </a:solidFill>
          <a:latin typeface="MS Reference Sans Serif" panose="020B0604030504040204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20D80"/>
          </a:solidFill>
          <a:latin typeface="MS Reference Sans Serif" panose="020B0604030504040204" pitchFamily="34" charset="0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120D80"/>
          </a:solidFill>
          <a:latin typeface="MS Reference Sans Serif" panose="020B0604030504040204" pitchFamily="34" charset="0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20D80"/>
          </a:solidFill>
          <a:latin typeface="MS Reference Sans Serif" panose="020B0604030504040204" pitchFamily="34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20D80"/>
          </a:solidFill>
          <a:latin typeface="MS Reference Sans Serif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k2rAvtR6PI?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el 1">
            <a:extLst>
              <a:ext uri="{FF2B5EF4-FFF2-40B4-BE49-F238E27FC236}">
                <a16:creationId xmlns:a16="http://schemas.microsoft.com/office/drawing/2014/main" id="{72D5E0D7-799C-456D-801C-7ED80C6003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nl-NL" altLang="nl-BE" dirty="0" err="1"/>
              <a:t>Comprender</a:t>
            </a:r>
            <a:r>
              <a:rPr lang="nl-NL" altLang="nl-BE" dirty="0"/>
              <a:t> el </a:t>
            </a:r>
            <a:r>
              <a:rPr lang="nl-NL" altLang="nl-BE" dirty="0" err="1"/>
              <a:t>libro</a:t>
            </a:r>
            <a:endParaRPr lang="nl-BE" altLang="nl-BE" dirty="0"/>
          </a:p>
        </p:txBody>
      </p:sp>
      <p:sp>
        <p:nvSpPr>
          <p:cNvPr id="13314" name="Ondertitel 2">
            <a:extLst>
              <a:ext uri="{FF2B5EF4-FFF2-40B4-BE49-F238E27FC236}">
                <a16:creationId xmlns:a16="http://schemas.microsoft.com/office/drawing/2014/main" id="{4C82A2AA-F153-4721-93BB-2F35077003A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altLang="nl-BE" dirty="0"/>
              <a:t>Sí, </a:t>
            </a:r>
            <a:r>
              <a:rPr lang="nl-NL" altLang="nl-BE" dirty="0" err="1"/>
              <a:t>claro</a:t>
            </a:r>
            <a:r>
              <a:rPr lang="nl-NL" altLang="nl-BE" dirty="0"/>
              <a:t> 1.2.</a:t>
            </a:r>
            <a:endParaRPr lang="nl-BE" altLang="nl-B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1C5E8-B26A-4E38-871C-E89A0BFB1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Fotos</a:t>
            </a:r>
            <a:r>
              <a:rPr lang="nl-NL" dirty="0"/>
              <a:t> p. 10</a:t>
            </a:r>
            <a:endParaRPr lang="nl-BE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3076167-F65D-480B-8718-4E98AA84B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 l="51455"/>
          <a:stretch/>
        </p:blipFill>
        <p:spPr>
          <a:xfrm>
            <a:off x="3136694" y="1813925"/>
            <a:ext cx="1789703" cy="2076740"/>
          </a:xfr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82BADB1-E204-4955-A755-070145646C5D}"/>
              </a:ext>
            </a:extLst>
          </p:cNvPr>
          <p:cNvSpPr txBox="1"/>
          <p:nvPr/>
        </p:nvSpPr>
        <p:spPr>
          <a:xfrm>
            <a:off x="5486400" y="3429000"/>
            <a:ext cx="267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La </a:t>
            </a:r>
            <a:r>
              <a:rPr lang="nl-NL" dirty="0" err="1"/>
              <a:t>calabaza</a:t>
            </a:r>
            <a:r>
              <a:rPr lang="nl-NL" dirty="0"/>
              <a:t> (waterkruik van de oude pelgrims = de kalebas)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9A22354-BA0A-4752-897A-C5B5B389F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-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1221" y="4031751"/>
            <a:ext cx="2175176" cy="206874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EC8AB88-F976-494A-AD36-EC9DE3F7805B}"/>
              </a:ext>
            </a:extLst>
          </p:cNvPr>
          <p:cNvSpPr txBox="1"/>
          <p:nvPr/>
        </p:nvSpPr>
        <p:spPr>
          <a:xfrm>
            <a:off x="5590674" y="4660232"/>
            <a:ext cx="3104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La </a:t>
            </a:r>
            <a:r>
              <a:rPr lang="nl-NL" dirty="0" err="1"/>
              <a:t>vieira</a:t>
            </a:r>
            <a:r>
              <a:rPr lang="nl-NL" dirty="0"/>
              <a:t>: de </a:t>
            </a:r>
            <a:r>
              <a:rPr lang="nl-NL" dirty="0" err="1"/>
              <a:t>jacobsschelp</a:t>
            </a:r>
            <a:endParaRPr lang="nl-NL" dirty="0"/>
          </a:p>
          <a:p>
            <a:r>
              <a:rPr lang="nl-NL" dirty="0"/>
              <a:t>Symbool van Sint-Jacob</a:t>
            </a:r>
            <a:endParaRPr lang="nl-BE" dirty="0"/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235092DB-5AD9-449E-A1ED-E61881A60133}"/>
              </a:ext>
            </a:extLst>
          </p:cNvPr>
          <p:cNvSpPr/>
          <p:nvPr/>
        </p:nvSpPr>
        <p:spPr>
          <a:xfrm>
            <a:off x="4926397" y="3601453"/>
            <a:ext cx="560003" cy="289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53FA97B5-88DC-4E74-BB22-0E12531F153C}"/>
              </a:ext>
            </a:extLst>
          </p:cNvPr>
          <p:cNvSpPr/>
          <p:nvPr/>
        </p:nvSpPr>
        <p:spPr>
          <a:xfrm>
            <a:off x="4926397" y="4884821"/>
            <a:ext cx="560003" cy="3529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6687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BE2B42-981A-48E6-B436-FCDEC3EA9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 </a:t>
            </a:r>
            <a:r>
              <a:rPr lang="nl-NL" dirty="0" err="1"/>
              <a:t>catedral</a:t>
            </a:r>
            <a:endParaRPr lang="nl-BE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770FCDA-166E-4996-87B4-EE439F6D4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0757" y="1646232"/>
            <a:ext cx="4022921" cy="267458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08A0034-CA6E-4CBD-B9FE-6DB530E0B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569" y="432847"/>
            <a:ext cx="4633016" cy="230233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23DB9CE-FF29-4BFD-B495-48336B10E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358" y="3105889"/>
            <a:ext cx="4752691" cy="310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82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12478-FA12-4B3F-97B3-340E63345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 </a:t>
            </a:r>
            <a:r>
              <a:rPr lang="nl-NL" dirty="0" err="1"/>
              <a:t>botafumeiro</a:t>
            </a:r>
            <a:r>
              <a:rPr lang="nl-NL" dirty="0"/>
              <a:t> </a:t>
            </a:r>
            <a:endParaRPr lang="nl-BE" dirty="0"/>
          </a:p>
        </p:txBody>
      </p:sp>
      <p:pic>
        <p:nvPicPr>
          <p:cNvPr id="4" name="Onlinemedia 3" title="Botafumeiro (Santiago de Compostela)">
            <a:hlinkClick r:id="" action="ppaction://media"/>
            <a:extLst>
              <a:ext uri="{FF2B5EF4-FFF2-40B4-BE49-F238E27FC236}">
                <a16:creationId xmlns:a16="http://schemas.microsoft.com/office/drawing/2014/main" id="{82C82E4B-489C-4CA7-B92A-F677CB8FE4E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65388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0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15C8B-0EB7-4522-BC0D-9BC414E17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 </a:t>
            </a:r>
            <a:r>
              <a:rPr lang="nl-NL" dirty="0" err="1"/>
              <a:t>incensario</a:t>
            </a:r>
            <a:r>
              <a:rPr lang="nl-NL" dirty="0"/>
              <a:t> BOTAFUMERIO</a:t>
            </a:r>
            <a:br>
              <a:rPr lang="nl-NL" dirty="0"/>
            </a:br>
            <a:r>
              <a:rPr lang="nl-NL" dirty="0"/>
              <a:t>Wierookvat BOTAFUMEIRO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C942DE-0188-4958-B6B7-6A6B41FD0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Mide</a:t>
            </a:r>
            <a:r>
              <a:rPr lang="nl-NL" dirty="0"/>
              <a:t> 1,5 </a:t>
            </a:r>
            <a:r>
              <a:rPr lang="nl-NL" dirty="0" err="1"/>
              <a:t>metros</a:t>
            </a:r>
            <a:r>
              <a:rPr lang="nl-NL" dirty="0"/>
              <a:t> de </a:t>
            </a:r>
            <a:r>
              <a:rPr lang="nl-NL" dirty="0" err="1"/>
              <a:t>altura</a:t>
            </a:r>
            <a:r>
              <a:rPr lang="nl-NL" dirty="0"/>
              <a:t> (1,5 m hoog)</a:t>
            </a:r>
          </a:p>
          <a:p>
            <a:r>
              <a:rPr lang="nl-NL" dirty="0" err="1"/>
              <a:t>Pesa</a:t>
            </a:r>
            <a:r>
              <a:rPr lang="nl-NL" dirty="0"/>
              <a:t> 62 </a:t>
            </a:r>
            <a:r>
              <a:rPr lang="nl-NL" dirty="0" err="1"/>
              <a:t>kilos</a:t>
            </a:r>
            <a:r>
              <a:rPr lang="nl-NL" dirty="0"/>
              <a:t> (weegt 62 kg)</a:t>
            </a:r>
          </a:p>
          <a:p>
            <a:r>
              <a:rPr lang="nl-NL" dirty="0"/>
              <a:t>El </a:t>
            </a:r>
            <a:r>
              <a:rPr lang="nl-NL" dirty="0" err="1"/>
              <a:t>más</a:t>
            </a:r>
            <a:r>
              <a:rPr lang="nl-NL" dirty="0"/>
              <a:t> grande del </a:t>
            </a:r>
            <a:r>
              <a:rPr lang="nl-NL" dirty="0" err="1"/>
              <a:t>mundo</a:t>
            </a:r>
            <a:endParaRPr lang="nl-NL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97E45F8-0AFF-4F73-80CB-90E2AD66C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371" y="2510763"/>
            <a:ext cx="2754232" cy="40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74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83915-9BAE-4B23-AD86-C1ABF640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83" y="320669"/>
            <a:ext cx="8098628" cy="794257"/>
          </a:xfrm>
        </p:spPr>
        <p:txBody>
          <a:bodyPr/>
          <a:lstStyle/>
          <a:p>
            <a:br>
              <a:rPr lang="nl-NL" dirty="0"/>
            </a:br>
            <a:br>
              <a:rPr lang="nl-NL" dirty="0"/>
            </a:br>
            <a:r>
              <a:rPr lang="nl-NL" dirty="0"/>
              <a:t>¿Qué </a:t>
            </a:r>
            <a:r>
              <a:rPr lang="nl-NL" dirty="0" err="1"/>
              <a:t>necesitas</a:t>
            </a:r>
            <a:r>
              <a:rPr lang="nl-NL" dirty="0"/>
              <a:t>?</a:t>
            </a:r>
            <a:br>
              <a:rPr lang="nl-NL" dirty="0"/>
            </a:br>
            <a:r>
              <a:rPr lang="nl-NL" sz="3200" dirty="0"/>
              <a:t>La </a:t>
            </a:r>
            <a:r>
              <a:rPr lang="nl-NL" sz="3200" dirty="0" err="1"/>
              <a:t>mochila</a:t>
            </a:r>
            <a:r>
              <a:rPr lang="nl-NL" sz="3200" dirty="0"/>
              <a:t> – las </a:t>
            </a:r>
            <a:r>
              <a:rPr lang="nl-NL" sz="3200" dirty="0" err="1"/>
              <a:t>botas</a:t>
            </a:r>
            <a:r>
              <a:rPr lang="nl-NL" sz="3200" dirty="0"/>
              <a:t>-  los </a:t>
            </a:r>
            <a:r>
              <a:rPr lang="nl-NL" sz="3200" dirty="0" err="1"/>
              <a:t>calcetines</a:t>
            </a:r>
            <a:endParaRPr lang="nl-BE" sz="32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BFB566A-C01C-4A03-A6F0-F3B10BC24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634" y="2277980"/>
            <a:ext cx="2231237" cy="303271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0C255E8-5B30-4339-AFC2-E37D1987D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183" y="2404919"/>
            <a:ext cx="1857634" cy="204816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D524706-3FAE-406B-AA25-5D1A4C35CC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4276" b="4872"/>
          <a:stretch/>
        </p:blipFill>
        <p:spPr>
          <a:xfrm>
            <a:off x="7952113" y="3225767"/>
            <a:ext cx="1857634" cy="16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1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C9477-3443-4224-A810-0B27B18DA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 </a:t>
            </a:r>
            <a:r>
              <a:rPr lang="nl-NL" dirty="0" err="1"/>
              <a:t>botella</a:t>
            </a:r>
            <a:r>
              <a:rPr lang="nl-NL" dirty="0"/>
              <a:t> de </a:t>
            </a:r>
            <a:r>
              <a:rPr lang="nl-NL" dirty="0" err="1"/>
              <a:t>agua</a:t>
            </a:r>
            <a:r>
              <a:rPr lang="nl-NL" dirty="0"/>
              <a:t> y la </a:t>
            </a:r>
            <a:r>
              <a:rPr lang="nl-NL" dirty="0" err="1"/>
              <a:t>brújula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C5A22A-A42F-403B-9030-8A07AD1CC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2CE15AC-499B-444E-BB45-C37A0E7B8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265" y="2106398"/>
            <a:ext cx="2552950" cy="313008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2A2703A-1AE5-4DD5-BA47-8A2F0C83E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803" y="2327231"/>
            <a:ext cx="2180602" cy="268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09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EF9A9-5788-4957-9C03-10E18D616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Los </a:t>
            </a:r>
            <a:r>
              <a:rPr lang="nl-NL" dirty="0" err="1"/>
              <a:t>prismáticos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A0E056-B998-4FD0-83A7-246E80CF6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35B11E8-7BAE-4C68-9281-FA87B2423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22" y="2484818"/>
            <a:ext cx="4315427" cy="29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89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0B44AD-522A-4586-9F80-A7214B01B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83" y="320669"/>
            <a:ext cx="9468394" cy="1325563"/>
          </a:xfrm>
        </p:spPr>
        <p:txBody>
          <a:bodyPr wrap="square" anchor="ctr">
            <a:normAutofit/>
          </a:bodyPr>
          <a:lstStyle/>
          <a:p>
            <a:r>
              <a:rPr lang="nl-NL" dirty="0"/>
              <a:t>UNIDAD 1:Caminando</a:t>
            </a:r>
            <a:endParaRPr lang="nl-BE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B5BAE5CF-E15E-4899-BD75-E6B350961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90275"/>
            <a:ext cx="11194958" cy="1735216"/>
          </a:xfrm>
          <a:noFill/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3B009AB-0144-49FE-BBEE-50531F728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42" y="4104485"/>
            <a:ext cx="1973179" cy="219338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F44F68D-163D-48D0-8C93-988B54585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530" y="4008721"/>
            <a:ext cx="2854930" cy="236180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49E9B1D-F69F-4EE6-BAFE-CF1546EB5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432" y="4104485"/>
            <a:ext cx="3196825" cy="226604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C89D8F3-8E4D-4EDB-9496-CCCD5CAAA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79" y="4207782"/>
            <a:ext cx="1728022" cy="183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2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>
            <a:extLst>
              <a:ext uri="{FF2B5EF4-FFF2-40B4-BE49-F238E27FC236}">
                <a16:creationId xmlns:a16="http://schemas.microsoft.com/office/drawing/2014/main" id="{1B880CCF-145C-4E57-9DA7-6E9110237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2738" y="320675"/>
            <a:ext cx="9467850" cy="1325563"/>
          </a:xfrm>
        </p:spPr>
        <p:txBody>
          <a:bodyPr/>
          <a:lstStyle/>
          <a:p>
            <a:r>
              <a:rPr lang="nl-BE" altLang="nl-BE"/>
              <a:t>titel</a:t>
            </a:r>
          </a:p>
        </p:txBody>
      </p:sp>
      <p:sp>
        <p:nvSpPr>
          <p:cNvPr id="14338" name="Tijdelijke aanduiding voor inhoud 2">
            <a:extLst>
              <a:ext uri="{FF2B5EF4-FFF2-40B4-BE49-F238E27FC236}">
                <a16:creationId xmlns:a16="http://schemas.microsoft.com/office/drawing/2014/main" id="{BE509C17-4664-435D-9B75-3A57DBDB7C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81150" y="1825625"/>
            <a:ext cx="9467850" cy="4351338"/>
          </a:xfrm>
        </p:spPr>
        <p:txBody>
          <a:bodyPr/>
          <a:lstStyle/>
          <a:p>
            <a:r>
              <a:rPr lang="nl-BE" altLang="nl-BE"/>
              <a:t>lijst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73BF2E5-37B6-4A5E-A79B-02A0E6D45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178" y="320675"/>
            <a:ext cx="6552471" cy="5706110"/>
          </a:xfrm>
          <a:prstGeom prst="rect">
            <a:avLst/>
          </a:prstGeom>
        </p:spPr>
      </p:pic>
      <p:sp>
        <p:nvSpPr>
          <p:cNvPr id="4" name="Pijl: rechts 3">
            <a:extLst>
              <a:ext uri="{FF2B5EF4-FFF2-40B4-BE49-F238E27FC236}">
                <a16:creationId xmlns:a16="http://schemas.microsoft.com/office/drawing/2014/main" id="{C98535A5-380D-4E92-AE69-DAA9A897D306}"/>
              </a:ext>
            </a:extLst>
          </p:cNvPr>
          <p:cNvSpPr/>
          <p:nvPr/>
        </p:nvSpPr>
        <p:spPr>
          <a:xfrm>
            <a:off x="5085347" y="5582653"/>
            <a:ext cx="2646948" cy="5943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0A3247-9FCE-48B6-84B2-4825CA1F8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Intertaal</a:t>
            </a:r>
            <a:r>
              <a:rPr lang="nl-NL" dirty="0"/>
              <a:t> </a:t>
            </a:r>
            <a:r>
              <a:rPr lang="nl-NL" dirty="0" err="1"/>
              <a:t>aumented</a:t>
            </a:r>
            <a:r>
              <a:rPr lang="nl-NL" dirty="0"/>
              <a:t> app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0748E6-FC2F-44F9-9CE5-5BA6918E3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CAEEBEE-3821-4484-9107-58767B2CF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313" y="2176287"/>
            <a:ext cx="3029373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15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C5D20-7560-46C2-BC0F-23912DEA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83" y="320670"/>
            <a:ext cx="9468394" cy="1186560"/>
          </a:xfrm>
        </p:spPr>
        <p:txBody>
          <a:bodyPr/>
          <a:lstStyle/>
          <a:p>
            <a:r>
              <a:rPr lang="nl-NL" dirty="0"/>
              <a:t>¿Cómo </a:t>
            </a:r>
            <a:r>
              <a:rPr lang="nl-NL" dirty="0" err="1"/>
              <a:t>comprender</a:t>
            </a:r>
            <a:r>
              <a:rPr lang="nl-NL" dirty="0"/>
              <a:t> el </a:t>
            </a:r>
            <a:r>
              <a:rPr lang="nl-NL" dirty="0" err="1"/>
              <a:t>libro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¡Sí, </a:t>
            </a:r>
            <a:r>
              <a:rPr lang="nl-NL" dirty="0" err="1"/>
              <a:t>claro</a:t>
            </a:r>
            <a:r>
              <a:rPr lang="nl-NL" dirty="0"/>
              <a:t>! 1.2.</a:t>
            </a:r>
            <a:endParaRPr lang="nl-BE" dirty="0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E6C4F5EA-C0CE-4EC4-BEA4-15EB01C8A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2783" y="4863239"/>
            <a:ext cx="6799217" cy="1446324"/>
          </a:xfr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CAD0A81-8A9D-4E1A-923F-2E2E633A7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2000"/>
                    </a14:imgEffect>
                    <a14:imgEffect>
                      <a14:brightnessContrast bright="-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2783" y="3270748"/>
            <a:ext cx="6882063" cy="159249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34485ED-1C9D-42BF-B490-EC9436C8B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3000"/>
                    </a14:imgEffect>
                    <a14:imgEffect>
                      <a14:brightnessContrast brigh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2783" y="1530404"/>
            <a:ext cx="6889451" cy="1717170"/>
          </a:xfrm>
          <a:prstGeom prst="rect">
            <a:avLst/>
          </a:prstGeom>
        </p:spPr>
      </p:pic>
      <p:sp>
        <p:nvSpPr>
          <p:cNvPr id="10" name="Pijl: rechts 9">
            <a:extLst>
              <a:ext uri="{FF2B5EF4-FFF2-40B4-BE49-F238E27FC236}">
                <a16:creationId xmlns:a16="http://schemas.microsoft.com/office/drawing/2014/main" id="{1AE6B276-7ACC-4D5A-A4BF-DB1D635A3621}"/>
              </a:ext>
            </a:extLst>
          </p:cNvPr>
          <p:cNvSpPr/>
          <p:nvPr/>
        </p:nvSpPr>
        <p:spPr>
          <a:xfrm>
            <a:off x="208547" y="5205663"/>
            <a:ext cx="1374236" cy="336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413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9C2CAB-3F0C-4A64-9BD8-59373CC07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593" y="418259"/>
            <a:ext cx="9468394" cy="1325563"/>
          </a:xfrm>
        </p:spPr>
        <p:txBody>
          <a:bodyPr/>
          <a:lstStyle/>
          <a:p>
            <a:r>
              <a:rPr lang="nl-NL" dirty="0"/>
              <a:t>La </a:t>
            </a:r>
            <a:r>
              <a:rPr lang="nl-NL" dirty="0" err="1"/>
              <a:t>ropa</a:t>
            </a:r>
            <a:r>
              <a:rPr lang="nl-NL" dirty="0"/>
              <a:t>: de kledij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F5D9BF-54D5-425C-8B85-8D2C1C720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3A30737-70ED-4641-9988-126326DDF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9" t="42928" r="23169" b="2864"/>
          <a:stretch/>
        </p:blipFill>
        <p:spPr>
          <a:xfrm>
            <a:off x="2478505" y="1429317"/>
            <a:ext cx="6585284" cy="456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49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B3FA2-6B47-4345-B877-B903174FB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UNIDAD 1: </a:t>
            </a:r>
            <a:r>
              <a:rPr lang="nl-NL" dirty="0" err="1"/>
              <a:t>Caminando</a:t>
            </a:r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2600DB1-CAFA-4BF4-A2EB-B9F33F932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6699" y="1825625"/>
            <a:ext cx="49967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1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D7859-3C72-4784-A14B-E74F751AF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Caminar</a:t>
            </a:r>
            <a:r>
              <a:rPr lang="nl-NL" dirty="0"/>
              <a:t>?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9D5B10-31B8-4290-B9F1-C45764845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El </a:t>
            </a:r>
            <a:r>
              <a:rPr lang="nl-NL" dirty="0" err="1"/>
              <a:t>camino</a:t>
            </a:r>
            <a:r>
              <a:rPr lang="nl-NL" dirty="0"/>
              <a:t>?</a:t>
            </a:r>
          </a:p>
          <a:p>
            <a:r>
              <a:rPr lang="nl-NL" dirty="0"/>
              <a:t>El </a:t>
            </a:r>
            <a:r>
              <a:rPr lang="nl-NL" dirty="0" err="1"/>
              <a:t>camino</a:t>
            </a:r>
            <a:r>
              <a:rPr lang="nl-NL" dirty="0"/>
              <a:t> </a:t>
            </a:r>
            <a:r>
              <a:rPr lang="nl-NL" dirty="0" err="1"/>
              <a:t>más</a:t>
            </a:r>
            <a:r>
              <a:rPr lang="nl-NL" dirty="0"/>
              <a:t> </a:t>
            </a:r>
            <a:r>
              <a:rPr lang="nl-NL" dirty="0" err="1"/>
              <a:t>famoso</a:t>
            </a:r>
            <a:r>
              <a:rPr lang="nl-NL" dirty="0"/>
              <a:t>??</a:t>
            </a:r>
          </a:p>
          <a:p>
            <a:endParaRPr lang="nl-NL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75444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A50C786-7665-44DB-A85B-DE958EE96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615" y="68263"/>
            <a:ext cx="7426657" cy="6219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2484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4E9385-0D03-4C57-8772-82B60470E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“</a:t>
            </a:r>
            <a:r>
              <a:rPr lang="nl-NL" dirty="0" err="1"/>
              <a:t>caminando</a:t>
            </a:r>
            <a:r>
              <a:rPr lang="nl-NL" dirty="0"/>
              <a:t>”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1729D8-3B53-4B06-A486-78272E723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Forma del </a:t>
            </a:r>
            <a:r>
              <a:rPr lang="nl-NL" dirty="0" err="1"/>
              <a:t>verbo</a:t>
            </a:r>
            <a:r>
              <a:rPr lang="nl-NL" dirty="0"/>
              <a:t>= </a:t>
            </a:r>
            <a:r>
              <a:rPr lang="nl-NL" dirty="0">
                <a:solidFill>
                  <a:srgbClr val="FF0000"/>
                </a:solidFill>
              </a:rPr>
              <a:t>el </a:t>
            </a:r>
            <a:r>
              <a:rPr lang="nl-NL" dirty="0" err="1">
                <a:solidFill>
                  <a:srgbClr val="FF0000"/>
                </a:solidFill>
              </a:rPr>
              <a:t>gerundio</a:t>
            </a:r>
            <a:endParaRPr lang="nl-NL" dirty="0">
              <a:solidFill>
                <a:srgbClr val="FF0000"/>
              </a:solidFill>
            </a:endParaRPr>
          </a:p>
          <a:p>
            <a:endParaRPr lang="nl-NL" dirty="0"/>
          </a:p>
          <a:p>
            <a:r>
              <a:rPr lang="nl-NL" dirty="0"/>
              <a:t>= Wandelend/ door te wandelen..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1849806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D4E86950-A18F-1640-967A-B4D16D849534}" vid="{071DE5CD-E874-5B44-903A-CF301791E0F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FE89C77581F546A5A1F7D49AC43423" ma:contentTypeVersion="12" ma:contentTypeDescription="Een nieuw document maken." ma:contentTypeScope="" ma:versionID="74e6d73aa6f6656b0dcdd88960d6a5bb">
  <xsd:schema xmlns:xsd="http://www.w3.org/2001/XMLSchema" xmlns:xs="http://www.w3.org/2001/XMLSchema" xmlns:p="http://schemas.microsoft.com/office/2006/metadata/properties" xmlns:ns2="d16287b8-994d-4dfe-9928-d0f305c0c935" xmlns:ns3="60de9066-0585-4990-a8e9-340ed2f932ce" targetNamespace="http://schemas.microsoft.com/office/2006/metadata/properties" ma:root="true" ma:fieldsID="6e4ec0a43bca3f08f8e6833648b7dbef" ns2:_="" ns3:_="">
    <xsd:import namespace="d16287b8-994d-4dfe-9928-d0f305c0c935"/>
    <xsd:import namespace="60de9066-0585-4990-a8e9-340ed2f932ce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EventHashCode" minOccurs="0"/>
                <xsd:element ref="ns3:MediaServiceGenerationTim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6287b8-994d-4dfe-9928-d0f305c0c935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description="" ma:hidden="true" ma:list="{bca0b1da-b299-49ed-9859-8f1f9cb0e52a}" ma:internalName="TaxCatchAll" ma:showField="CatchAllData" ma:web="d16287b8-994d-4dfe-9928-d0f305c0c9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9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de9066-0585-4990-a8e9-340ed2f932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D59E8F-6C7F-4A2D-B92E-49EDE49022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6287b8-994d-4dfe-9928-d0f305c0c935"/>
    <ds:schemaRef ds:uri="60de9066-0585-4990-a8e9-340ed2f932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8B1195-B6A8-467C-8364-EBE8B36E8F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powerpointsjabloon (1)</Template>
  <TotalTime>54</TotalTime>
  <Words>145</Words>
  <Application>Microsoft Office PowerPoint</Application>
  <PresentationFormat>Breedbeeld</PresentationFormat>
  <Paragraphs>29</Paragraphs>
  <Slides>17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Calibri</vt:lpstr>
      <vt:lpstr>Arial</vt:lpstr>
      <vt:lpstr>MS Reference Sans Serif</vt:lpstr>
      <vt:lpstr>Corbel</vt:lpstr>
      <vt:lpstr>Kantoorthema</vt:lpstr>
      <vt:lpstr>Comprender el libro</vt:lpstr>
      <vt:lpstr>titel</vt:lpstr>
      <vt:lpstr>Intertaal aumented app</vt:lpstr>
      <vt:lpstr>¿Cómo comprender el libro  ¡Sí, claro! 1.2.</vt:lpstr>
      <vt:lpstr>La ropa: de kledij</vt:lpstr>
      <vt:lpstr>UNIDAD 1: Caminando</vt:lpstr>
      <vt:lpstr>Caminar?</vt:lpstr>
      <vt:lpstr>PowerPoint-presentatie</vt:lpstr>
      <vt:lpstr>“caminando”</vt:lpstr>
      <vt:lpstr>Fotos p. 10</vt:lpstr>
      <vt:lpstr>La catedral</vt:lpstr>
      <vt:lpstr>El botafumeiro </vt:lpstr>
      <vt:lpstr>El incensario BOTAFUMERIO Wierookvat BOTAFUMEIRO</vt:lpstr>
      <vt:lpstr>  ¿Qué necesitas? La mochila – las botas-  los calcetines</vt:lpstr>
      <vt:lpstr>La botella de agua y la brújula</vt:lpstr>
      <vt:lpstr>Los prismáticos</vt:lpstr>
      <vt:lpstr>UNIDAD 1:Caminando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2021-09-21</dc:title>
  <dc:creator>petra</dc:creator>
  <cp:lastModifiedBy>petra</cp:lastModifiedBy>
  <cp:revision>1</cp:revision>
  <dcterms:created xsi:type="dcterms:W3CDTF">2021-09-19T19:43:23Z</dcterms:created>
  <dcterms:modified xsi:type="dcterms:W3CDTF">2021-09-19T20:37:39Z</dcterms:modified>
</cp:coreProperties>
</file>