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7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74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8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745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4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69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060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122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65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1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12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191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11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45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54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85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FD02-6257-40AD-AC06-0E11B5A20FDD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E8EA0F-2CFC-4E81-ACF7-6D1FFD5ECCC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70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nl-BE" b="1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Perú</a:t>
            </a:r>
            <a:endParaRPr lang="nl-BE" b="1" dirty="0">
              <a:ln w="22225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400" b="1" dirty="0"/>
              <a:t>Panamericana p.17</a:t>
            </a:r>
          </a:p>
        </p:txBody>
      </p:sp>
    </p:spTree>
    <p:extLst>
      <p:ext uri="{BB962C8B-B14F-4D97-AF65-F5344CB8AC3E}">
        <p14:creationId xmlns:p14="http://schemas.microsoft.com/office/powerpoint/2010/main" val="28694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518" y="368543"/>
            <a:ext cx="5675868" cy="6120914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1972019" y="3668617"/>
            <a:ext cx="2610998" cy="14322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2225407" y="2236424"/>
            <a:ext cx="1509311" cy="17627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6753340" y="1983036"/>
            <a:ext cx="2963537" cy="64999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 flipV="1">
            <a:off x="7653051" y="4660135"/>
            <a:ext cx="2313542" cy="14322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V="1">
            <a:off x="6345715" y="5425938"/>
            <a:ext cx="188377" cy="124438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>
            <a:off x="7989066" y="4247524"/>
            <a:ext cx="2620177" cy="176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 flipH="1" flipV="1">
            <a:off x="8350787" y="5189206"/>
            <a:ext cx="2258456" cy="473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58467" y="848299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Lima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85" y="1767761"/>
            <a:ext cx="3270423" cy="240912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337" y="1835495"/>
            <a:ext cx="3201237" cy="23978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63" y="3061656"/>
            <a:ext cx="3168744" cy="21086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152" y="545840"/>
            <a:ext cx="2858232" cy="214091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862525" y="5497417"/>
            <a:ext cx="6631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/>
              <a:t>La </a:t>
            </a:r>
            <a:r>
              <a:rPr lang="nl-BE" sz="2000" i="1" dirty="0" err="1"/>
              <a:t>capital</a:t>
            </a:r>
            <a:endParaRPr lang="nl-BE" sz="2000" i="1" dirty="0"/>
          </a:p>
          <a:p>
            <a:r>
              <a:rPr lang="nl-BE" sz="2000" i="1" dirty="0"/>
              <a:t>10 </a:t>
            </a:r>
            <a:r>
              <a:rPr lang="nl-BE" sz="2000" i="1" dirty="0" err="1"/>
              <a:t>millones</a:t>
            </a:r>
            <a:r>
              <a:rPr lang="nl-BE" sz="2000" i="1" dirty="0"/>
              <a:t> de </a:t>
            </a:r>
            <a:r>
              <a:rPr lang="nl-BE" sz="2000" i="1" dirty="0" err="1"/>
              <a:t>habitantes</a:t>
            </a:r>
            <a:endParaRPr lang="nl-BE" sz="2000" i="1" dirty="0"/>
          </a:p>
          <a:p>
            <a:r>
              <a:rPr lang="nl-BE" sz="2000" i="1" dirty="0"/>
              <a:t>La </a:t>
            </a:r>
            <a:r>
              <a:rPr lang="nl-BE" sz="2000" i="1" dirty="0" err="1"/>
              <a:t>ciudad</a:t>
            </a:r>
            <a:r>
              <a:rPr lang="nl-BE" sz="2000" i="1" dirty="0"/>
              <a:t> de los </a:t>
            </a:r>
            <a:r>
              <a:rPr lang="nl-BE" sz="2000" i="1" dirty="0" err="1"/>
              <a:t>contrastes</a:t>
            </a:r>
            <a:r>
              <a:rPr lang="nl-BE" sz="2000" i="1" dirty="0"/>
              <a:t> (</a:t>
            </a:r>
            <a:r>
              <a:rPr lang="nl-BE" sz="2000" i="1" dirty="0" err="1"/>
              <a:t>rascacielos</a:t>
            </a:r>
            <a:r>
              <a:rPr lang="nl-BE" sz="2000" i="1" dirty="0"/>
              <a:t> – </a:t>
            </a:r>
            <a:r>
              <a:rPr lang="nl-BE" sz="2000" i="1" dirty="0" err="1"/>
              <a:t>barriadas</a:t>
            </a:r>
            <a:r>
              <a:rPr lang="nl-BE" sz="2000" i="1" dirty="0"/>
              <a:t>)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5596569" y="575080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 flipV="1">
            <a:off x="5618602" y="1853588"/>
            <a:ext cx="253389" cy="430484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7205031" y="601521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 flipV="1">
            <a:off x="6191480" y="4472849"/>
            <a:ext cx="1112703" cy="168558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8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9" y="1545028"/>
            <a:ext cx="3278257" cy="185292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4737" y="782198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Arequipa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46" y="782198"/>
            <a:ext cx="2829036" cy="2119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852" y="1163322"/>
            <a:ext cx="3391985" cy="22572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91" y="4046949"/>
            <a:ext cx="3815281" cy="21167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8268" y="4064940"/>
            <a:ext cx="2990244" cy="214394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635233" y="4770848"/>
            <a:ext cx="4423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/>
              <a:t>El </a:t>
            </a:r>
            <a:r>
              <a:rPr lang="nl-BE" sz="2000" i="1" dirty="0" err="1"/>
              <a:t>Colca</a:t>
            </a:r>
            <a:r>
              <a:rPr lang="nl-BE" sz="2000" i="1" dirty="0"/>
              <a:t> </a:t>
            </a:r>
            <a:r>
              <a:rPr lang="nl-BE" sz="2000" i="1" dirty="0" err="1"/>
              <a:t>Canyon</a:t>
            </a:r>
            <a:r>
              <a:rPr lang="nl-BE" sz="2000" i="1" dirty="0"/>
              <a:t> (4900 m)</a:t>
            </a:r>
          </a:p>
          <a:p>
            <a:r>
              <a:rPr lang="nl-BE" sz="2000" i="1" dirty="0"/>
              <a:t>El cóndor (</a:t>
            </a:r>
            <a:r>
              <a:rPr lang="nl-BE" sz="2000" i="1" dirty="0" err="1"/>
              <a:t>envergadura</a:t>
            </a:r>
            <a:r>
              <a:rPr lang="nl-BE" sz="2000" i="1" dirty="0"/>
              <a:t> de 3 </a:t>
            </a:r>
            <a:r>
              <a:rPr lang="nl-BE" sz="2000" i="1" dirty="0" err="1"/>
              <a:t>metros</a:t>
            </a:r>
            <a:r>
              <a:rPr lang="nl-BE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8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9943" y="455636"/>
            <a:ext cx="3058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El </a:t>
            </a:r>
            <a:r>
              <a:rPr lang="nl-BE" sz="3200" b="1" dirty="0" err="1"/>
              <a:t>lago</a:t>
            </a:r>
            <a:r>
              <a:rPr lang="nl-BE" sz="3200" b="1" dirty="0"/>
              <a:t> </a:t>
            </a:r>
            <a:r>
              <a:rPr lang="nl-BE" sz="3200" b="1" dirty="0" err="1"/>
              <a:t>Titicaca</a:t>
            </a:r>
            <a:endParaRPr lang="nl-BE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40" y="2212143"/>
            <a:ext cx="3442285" cy="214536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33" y="4377972"/>
            <a:ext cx="2346134" cy="23776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476" y="245365"/>
            <a:ext cx="4700913" cy="20462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2489" y="2407504"/>
            <a:ext cx="3097646" cy="24805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344" y="2913654"/>
            <a:ext cx="4343433" cy="258217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148500" y="5651496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/>
              <a:t>Las </a:t>
            </a:r>
            <a:r>
              <a:rPr lang="nl-BE" sz="2000" i="1" dirty="0" err="1"/>
              <a:t>islas</a:t>
            </a:r>
            <a:r>
              <a:rPr lang="nl-BE" sz="2000" i="1" dirty="0"/>
              <a:t> </a:t>
            </a:r>
            <a:r>
              <a:rPr lang="nl-BE" sz="2000" i="1" dirty="0" err="1"/>
              <a:t>Uros</a:t>
            </a:r>
            <a:r>
              <a:rPr lang="nl-BE" sz="2000" i="1" dirty="0"/>
              <a:t> (</a:t>
            </a:r>
            <a:r>
              <a:rPr lang="nl-BE" sz="2000" i="1" dirty="0" err="1"/>
              <a:t>caña</a:t>
            </a:r>
            <a:r>
              <a:rPr lang="nl-BE" sz="2000" i="1" dirty="0"/>
              <a:t>!!)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9730" y="1273605"/>
            <a:ext cx="3764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/>
              <a:t>El </a:t>
            </a:r>
            <a:r>
              <a:rPr lang="nl-BE" sz="2000" i="1" dirty="0" err="1"/>
              <a:t>más</a:t>
            </a:r>
            <a:r>
              <a:rPr lang="nl-BE" sz="2000" i="1" dirty="0"/>
              <a:t> alto del </a:t>
            </a:r>
            <a:r>
              <a:rPr lang="nl-BE" sz="2000" i="1" dirty="0" err="1"/>
              <a:t>mundo</a:t>
            </a:r>
            <a:r>
              <a:rPr lang="nl-BE" sz="2000" i="1" dirty="0"/>
              <a:t>: 3812 m</a:t>
            </a:r>
          </a:p>
          <a:p>
            <a:r>
              <a:rPr lang="nl-BE" sz="2000" i="1" dirty="0" err="1"/>
              <a:t>Profundidad</a:t>
            </a:r>
            <a:r>
              <a:rPr lang="nl-BE" sz="2000" i="1" dirty="0"/>
              <a:t>: 460 m</a:t>
            </a:r>
          </a:p>
        </p:txBody>
      </p:sp>
    </p:spTree>
    <p:extLst>
      <p:ext uri="{BB962C8B-B14F-4D97-AF65-F5344CB8AC3E}">
        <p14:creationId xmlns:p14="http://schemas.microsoft.com/office/powerpoint/2010/main" val="8041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01687" y="793214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/>
              <a:t>Piura</a:t>
            </a:r>
            <a:endParaRPr lang="nl-BE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7" y="2293849"/>
            <a:ext cx="3357946" cy="251521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135" y="221632"/>
            <a:ext cx="3534778" cy="23522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79" y="4137906"/>
            <a:ext cx="3604093" cy="23983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005" y="2068070"/>
            <a:ext cx="3750639" cy="28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07625" y="183311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/>
              <a:t>Iquitos</a:t>
            </a:r>
            <a:endParaRPr lang="nl-BE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3" y="1829431"/>
            <a:ext cx="2667000" cy="1714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688" y="892640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84" y="3850982"/>
            <a:ext cx="2609850" cy="1752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88" y="4760964"/>
            <a:ext cx="2733675" cy="16764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936" y="2686681"/>
            <a:ext cx="2495550" cy="1828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88" y="2898354"/>
            <a:ext cx="2819400" cy="16192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648" y="4579516"/>
            <a:ext cx="2466975" cy="18478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4080" y="2772406"/>
            <a:ext cx="2619375" cy="174307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56531" y="796419"/>
            <a:ext cx="2015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/>
              <a:t>La selva </a:t>
            </a:r>
            <a:r>
              <a:rPr lang="nl-BE" sz="2000" i="1" dirty="0" err="1"/>
              <a:t>virgen</a:t>
            </a:r>
            <a:endParaRPr lang="nl-BE" sz="2000" i="1" dirty="0"/>
          </a:p>
          <a:p>
            <a:r>
              <a:rPr lang="nl-BE" sz="2000" i="1" dirty="0"/>
              <a:t>El </a:t>
            </a:r>
            <a:r>
              <a:rPr lang="nl-BE" sz="2000" i="1" dirty="0" err="1"/>
              <a:t>río</a:t>
            </a:r>
            <a:r>
              <a:rPr lang="nl-BE" sz="2000" i="1" dirty="0"/>
              <a:t> Amazonas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DB4154B-D2D3-4822-989C-54445765945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704" y="569891"/>
            <a:ext cx="2833774" cy="204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55844" y="516976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err="1"/>
              <a:t>Cusco</a:t>
            </a:r>
            <a:endParaRPr lang="nl-BE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66" y="1963189"/>
            <a:ext cx="2389795" cy="31055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72" y="3816229"/>
            <a:ext cx="3805817" cy="28653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90" y="1936907"/>
            <a:ext cx="3538709" cy="23980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272" y="1579367"/>
            <a:ext cx="3850972" cy="22042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111311" y="617452"/>
            <a:ext cx="6975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Punto</a:t>
            </a:r>
            <a:r>
              <a:rPr lang="nl-BE" sz="2000" i="1" dirty="0"/>
              <a:t> de </a:t>
            </a:r>
            <a:r>
              <a:rPr lang="nl-BE" sz="2000" i="1" dirty="0" err="1"/>
              <a:t>salida</a:t>
            </a:r>
            <a:r>
              <a:rPr lang="nl-BE" sz="2000" i="1" dirty="0"/>
              <a:t> del </a:t>
            </a:r>
            <a:r>
              <a:rPr lang="nl-BE" sz="2000" i="1" dirty="0" err="1"/>
              <a:t>camino</a:t>
            </a:r>
            <a:r>
              <a:rPr lang="nl-BE" sz="2000" i="1" dirty="0"/>
              <a:t> Inca para </a:t>
            </a:r>
            <a:r>
              <a:rPr lang="nl-BE" sz="2000" i="1" dirty="0" err="1"/>
              <a:t>llegar</a:t>
            </a:r>
            <a:r>
              <a:rPr lang="nl-BE" sz="2000" i="1" dirty="0"/>
              <a:t> a </a:t>
            </a:r>
            <a:r>
              <a:rPr lang="nl-BE" sz="2000" i="1" dirty="0" err="1"/>
              <a:t>Machu</a:t>
            </a:r>
            <a:r>
              <a:rPr lang="nl-BE" sz="2000" i="1" dirty="0"/>
              <a:t> </a:t>
            </a:r>
            <a:r>
              <a:rPr lang="nl-BE" sz="2000" i="1" dirty="0" err="1"/>
              <a:t>Picchu</a:t>
            </a:r>
            <a:endParaRPr lang="nl-BE" sz="2000" i="1" dirty="0"/>
          </a:p>
          <a:p>
            <a:r>
              <a:rPr lang="nl-BE" sz="2000" i="1" dirty="0"/>
              <a:t>La </a:t>
            </a:r>
            <a:r>
              <a:rPr lang="nl-BE" sz="2000" i="1" dirty="0" err="1"/>
              <a:t>capital</a:t>
            </a:r>
            <a:r>
              <a:rPr lang="nl-BE" sz="2000" i="1" dirty="0"/>
              <a:t> del </a:t>
            </a:r>
            <a:r>
              <a:rPr lang="nl-BE" sz="2000" i="1" dirty="0" err="1"/>
              <a:t>Imperio</a:t>
            </a:r>
            <a:r>
              <a:rPr lang="nl-BE" sz="2000" i="1" dirty="0"/>
              <a:t> Inca</a:t>
            </a:r>
          </a:p>
          <a:p>
            <a:r>
              <a:rPr lang="nl-BE" sz="2000" i="1" dirty="0" err="1"/>
              <a:t>Altura</a:t>
            </a:r>
            <a:r>
              <a:rPr lang="nl-BE" sz="2000" i="1" dirty="0"/>
              <a:t>: 3400 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755022" y="5497729"/>
            <a:ext cx="417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/>
              <a:t>Los </a:t>
            </a:r>
            <a:r>
              <a:rPr lang="nl-BE" sz="2000" i="1" dirty="0" err="1"/>
              <a:t>muros</a:t>
            </a:r>
            <a:r>
              <a:rPr lang="nl-BE" sz="2000" i="1" dirty="0"/>
              <a:t> de sus </a:t>
            </a:r>
            <a:r>
              <a:rPr lang="nl-BE" sz="2000" i="1" dirty="0" err="1"/>
              <a:t>antiguos</a:t>
            </a:r>
            <a:r>
              <a:rPr lang="nl-BE" sz="2000" i="1" dirty="0"/>
              <a:t> </a:t>
            </a:r>
            <a:r>
              <a:rPr lang="nl-BE" sz="2000" i="1" dirty="0" err="1"/>
              <a:t>templos</a:t>
            </a:r>
            <a:endParaRPr lang="nl-BE" sz="2000" i="1" dirty="0"/>
          </a:p>
        </p:txBody>
      </p:sp>
    </p:spTree>
    <p:extLst>
      <p:ext uri="{BB962C8B-B14F-4D97-AF65-F5344CB8AC3E}">
        <p14:creationId xmlns:p14="http://schemas.microsoft.com/office/powerpoint/2010/main" val="19619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049" y="314806"/>
            <a:ext cx="36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La </a:t>
            </a:r>
            <a:r>
              <a:rPr lang="nl-BE" sz="3200" b="1" dirty="0" err="1"/>
              <a:t>cocina</a:t>
            </a:r>
            <a:r>
              <a:rPr lang="nl-BE" sz="3200" b="1" dirty="0"/>
              <a:t> </a:t>
            </a:r>
            <a:r>
              <a:rPr lang="nl-BE" sz="3200" b="1" dirty="0" err="1"/>
              <a:t>peruana</a:t>
            </a:r>
            <a:endParaRPr lang="nl-BE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" y="1024887"/>
            <a:ext cx="3432917" cy="25746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43" y="219779"/>
            <a:ext cx="3534736" cy="25685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053852" y="2860673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Ceviche</a:t>
            </a:r>
            <a:r>
              <a:rPr lang="nl-BE" sz="2000" i="1" dirty="0"/>
              <a:t> de </a:t>
            </a:r>
            <a:r>
              <a:rPr lang="nl-BE" sz="2000" i="1" dirty="0" err="1"/>
              <a:t>pescado</a:t>
            </a:r>
            <a:endParaRPr lang="nl-BE" sz="2000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247261" y="362684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Pisco</a:t>
            </a:r>
            <a:r>
              <a:rPr lang="nl-BE" sz="2000" i="1" dirty="0"/>
              <a:t> </a:t>
            </a:r>
            <a:r>
              <a:rPr lang="nl-BE" sz="2000" i="1" dirty="0" err="1"/>
              <a:t>sour</a:t>
            </a:r>
            <a:endParaRPr lang="nl-BE" sz="20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504" y="3604210"/>
            <a:ext cx="2985252" cy="30449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0858" y="6342282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Arroz</a:t>
            </a:r>
            <a:r>
              <a:rPr lang="nl-BE" sz="2000" i="1" dirty="0"/>
              <a:t> con </a:t>
            </a:r>
            <a:r>
              <a:rPr lang="nl-BE" sz="2000" i="1" dirty="0" err="1"/>
              <a:t>mariscos</a:t>
            </a:r>
            <a:endParaRPr lang="nl-BE" sz="2000" i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255" y="156524"/>
            <a:ext cx="3661590" cy="274619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874851" y="291711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Lomo</a:t>
            </a:r>
            <a:r>
              <a:rPr lang="nl-BE" sz="2000" i="1" dirty="0"/>
              <a:t> </a:t>
            </a:r>
            <a:r>
              <a:rPr lang="nl-BE" sz="2000" i="1" dirty="0" err="1"/>
              <a:t>saltado</a:t>
            </a:r>
            <a:endParaRPr lang="nl-BE" sz="2000" i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158" y="3366075"/>
            <a:ext cx="4151951" cy="3195056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481583" y="6378868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/>
              <a:t>cuy</a:t>
            </a:r>
            <a:endParaRPr lang="nl-BE" sz="2000" i="1" dirty="0"/>
          </a:p>
        </p:txBody>
      </p:sp>
    </p:spTree>
    <p:extLst>
      <p:ext uri="{BB962C8B-B14F-4D97-AF65-F5344CB8AC3E}">
        <p14:creationId xmlns:p14="http://schemas.microsoft.com/office/powerpoint/2010/main" val="18170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108</Words>
  <Application>Microsoft Office PowerPoint</Application>
  <PresentationFormat>Breedbeeld</PresentationFormat>
  <Paragraphs>28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Trebuchet MS</vt:lpstr>
      <vt:lpstr>Wingdings 3</vt:lpstr>
      <vt:lpstr>Facet</vt:lpstr>
      <vt:lpstr>Perú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</dc:title>
  <dc:creator>Inge</dc:creator>
  <cp:lastModifiedBy>petra</cp:lastModifiedBy>
  <cp:revision>19</cp:revision>
  <dcterms:created xsi:type="dcterms:W3CDTF">2014-09-30T07:22:27Z</dcterms:created>
  <dcterms:modified xsi:type="dcterms:W3CDTF">2021-10-06T20:29:36Z</dcterms:modified>
</cp:coreProperties>
</file>