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3" r:id="rId9"/>
    <p:sldId id="259" r:id="rId10"/>
    <p:sldId id="264" r:id="rId11"/>
    <p:sldId id="262" r:id="rId12"/>
    <p:sldId id="265" r:id="rId13"/>
    <p:sldId id="260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ED21E37B-63D6-4A4E-B50F-CE0F1AE72364}"/>
    <pc:docChg chg="custSel addSld modSld sldOrd">
      <pc:chgData name="Petra" userId="a5f5b53f-39f4-42b9-b823-5d2de32cf0f4" providerId="ADAL" clId="{ED21E37B-63D6-4A4E-B50F-CE0F1AE72364}" dt="2021-09-28T08:20:36.837" v="15" actId="732"/>
      <pc:docMkLst>
        <pc:docMk/>
      </pc:docMkLst>
      <pc:sldChg chg="modSp mod ord">
        <pc:chgData name="Petra" userId="a5f5b53f-39f4-42b9-b823-5d2de32cf0f4" providerId="ADAL" clId="{ED21E37B-63D6-4A4E-B50F-CE0F1AE72364}" dt="2021-09-28T08:20:36.837" v="15" actId="732"/>
        <pc:sldMkLst>
          <pc:docMk/>
          <pc:sldMk cId="611629133" sldId="259"/>
        </pc:sldMkLst>
        <pc:picChg chg="mod modCrop">
          <ac:chgData name="Petra" userId="a5f5b53f-39f4-42b9-b823-5d2de32cf0f4" providerId="ADAL" clId="{ED21E37B-63D6-4A4E-B50F-CE0F1AE72364}" dt="2021-09-28T08:20:36.837" v="15" actId="732"/>
          <ac:picMkLst>
            <pc:docMk/>
            <pc:sldMk cId="611629133" sldId="259"/>
            <ac:picMk id="5" creationId="{9A1E8B52-211E-4E4F-84ED-4C96C8C2D657}"/>
          </ac:picMkLst>
        </pc:picChg>
      </pc:sldChg>
      <pc:sldChg chg="addSp delSp modSp new mod setBg">
        <pc:chgData name="Petra" userId="a5f5b53f-39f4-42b9-b823-5d2de32cf0f4" providerId="ADAL" clId="{ED21E37B-63D6-4A4E-B50F-CE0F1AE72364}" dt="2021-09-28T08:18:54.205" v="2" actId="26606"/>
        <pc:sldMkLst>
          <pc:docMk/>
          <pc:sldMk cId="1011123019" sldId="263"/>
        </pc:sldMkLst>
        <pc:spChg chg="del">
          <ac:chgData name="Petra" userId="a5f5b53f-39f4-42b9-b823-5d2de32cf0f4" providerId="ADAL" clId="{ED21E37B-63D6-4A4E-B50F-CE0F1AE72364}" dt="2021-09-28T08:18:54.205" v="2" actId="26606"/>
          <ac:spMkLst>
            <pc:docMk/>
            <pc:sldMk cId="1011123019" sldId="263"/>
            <ac:spMk id="2" creationId="{F489BDCC-2A31-4D50-A1C6-6E90286B0EDF}"/>
          </ac:spMkLst>
        </pc:spChg>
        <pc:spChg chg="del">
          <ac:chgData name="Petra" userId="a5f5b53f-39f4-42b9-b823-5d2de32cf0f4" providerId="ADAL" clId="{ED21E37B-63D6-4A4E-B50F-CE0F1AE72364}" dt="2021-09-28T08:18:54.205" v="2" actId="26606"/>
          <ac:spMkLst>
            <pc:docMk/>
            <pc:sldMk cId="1011123019" sldId="263"/>
            <ac:spMk id="3" creationId="{2D15A239-5EAC-4A6D-9898-2A713034163E}"/>
          </ac:spMkLst>
        </pc:spChg>
        <pc:spChg chg="add">
          <ac:chgData name="Petra" userId="a5f5b53f-39f4-42b9-b823-5d2de32cf0f4" providerId="ADAL" clId="{ED21E37B-63D6-4A4E-B50F-CE0F1AE72364}" dt="2021-09-28T08:18:54.205" v="2" actId="26606"/>
          <ac:spMkLst>
            <pc:docMk/>
            <pc:sldMk cId="1011123019" sldId="263"/>
            <ac:spMk id="10" creationId="{32BC26D8-82FB-445E-AA49-62A77D7C1EE0}"/>
          </ac:spMkLst>
        </pc:spChg>
        <pc:spChg chg="add">
          <ac:chgData name="Petra" userId="a5f5b53f-39f4-42b9-b823-5d2de32cf0f4" providerId="ADAL" clId="{ED21E37B-63D6-4A4E-B50F-CE0F1AE72364}" dt="2021-09-28T08:18:54.205" v="2" actId="26606"/>
          <ac:spMkLst>
            <pc:docMk/>
            <pc:sldMk cId="1011123019" sldId="263"/>
            <ac:spMk id="12" creationId="{CB44330D-EA18-4254-AA95-EB49948539B8}"/>
          </ac:spMkLst>
        </pc:spChg>
        <pc:picChg chg="add mod">
          <ac:chgData name="Petra" userId="a5f5b53f-39f4-42b9-b823-5d2de32cf0f4" providerId="ADAL" clId="{ED21E37B-63D6-4A4E-B50F-CE0F1AE72364}" dt="2021-09-28T08:18:54.205" v="2" actId="26606"/>
          <ac:picMkLst>
            <pc:docMk/>
            <pc:sldMk cId="1011123019" sldId="263"/>
            <ac:picMk id="5" creationId="{FFBB61AB-B5E3-48BE-B381-C6B034360832}"/>
          </ac:picMkLst>
        </pc:picChg>
      </pc:sldChg>
      <pc:sldChg chg="addSp delSp modSp new mod">
        <pc:chgData name="Petra" userId="a5f5b53f-39f4-42b9-b823-5d2de32cf0f4" providerId="ADAL" clId="{ED21E37B-63D6-4A4E-B50F-CE0F1AE72364}" dt="2021-09-28T08:19:50.838" v="6" actId="1076"/>
        <pc:sldMkLst>
          <pc:docMk/>
          <pc:sldMk cId="1510396582" sldId="264"/>
        </pc:sldMkLst>
        <pc:spChg chg="del">
          <ac:chgData name="Petra" userId="a5f5b53f-39f4-42b9-b823-5d2de32cf0f4" providerId="ADAL" clId="{ED21E37B-63D6-4A4E-B50F-CE0F1AE72364}" dt="2021-09-28T08:19:47.827" v="4" actId="22"/>
          <ac:spMkLst>
            <pc:docMk/>
            <pc:sldMk cId="1510396582" sldId="264"/>
            <ac:spMk id="3" creationId="{5EC7C3A2-01C3-4184-80CC-EC39E018EC84}"/>
          </ac:spMkLst>
        </pc:spChg>
        <pc:picChg chg="add mod ord">
          <ac:chgData name="Petra" userId="a5f5b53f-39f4-42b9-b823-5d2de32cf0f4" providerId="ADAL" clId="{ED21E37B-63D6-4A4E-B50F-CE0F1AE72364}" dt="2021-09-28T08:19:50.838" v="6" actId="1076"/>
          <ac:picMkLst>
            <pc:docMk/>
            <pc:sldMk cId="1510396582" sldId="264"/>
            <ac:picMk id="5" creationId="{8BF50224-9B2E-4DD2-A6A4-2D21CF0AA8AA}"/>
          </ac:picMkLst>
        </pc:picChg>
      </pc:sldChg>
      <pc:sldChg chg="addSp delSp modSp new mod">
        <pc:chgData name="Petra" userId="a5f5b53f-39f4-42b9-b823-5d2de32cf0f4" providerId="ADAL" clId="{ED21E37B-63D6-4A4E-B50F-CE0F1AE72364}" dt="2021-09-28T08:20:13.540" v="12" actId="1076"/>
        <pc:sldMkLst>
          <pc:docMk/>
          <pc:sldMk cId="2903725712" sldId="265"/>
        </pc:sldMkLst>
        <pc:spChg chg="del">
          <ac:chgData name="Petra" userId="a5f5b53f-39f4-42b9-b823-5d2de32cf0f4" providerId="ADAL" clId="{ED21E37B-63D6-4A4E-B50F-CE0F1AE72364}" dt="2021-09-28T08:20:07.406" v="8" actId="22"/>
          <ac:spMkLst>
            <pc:docMk/>
            <pc:sldMk cId="2903725712" sldId="265"/>
            <ac:spMk id="3" creationId="{8DC9A7C5-E5D5-472F-BD44-FAE63017CC16}"/>
          </ac:spMkLst>
        </pc:spChg>
        <pc:picChg chg="add mod ord">
          <ac:chgData name="Petra" userId="a5f5b53f-39f4-42b9-b823-5d2de32cf0f4" providerId="ADAL" clId="{ED21E37B-63D6-4A4E-B50F-CE0F1AE72364}" dt="2021-09-28T08:20:13.540" v="12" actId="1076"/>
          <ac:picMkLst>
            <pc:docMk/>
            <pc:sldMk cId="2903725712" sldId="265"/>
            <ac:picMk id="5" creationId="{EEBC36FF-F9D6-4725-88CC-DE4ABD49E8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6F05B-7FB0-4A97-AB59-529163092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5615B3-E67B-47DC-8D16-FD38350FA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3CF0C-42FC-4659-94AE-4CDD078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B0A5C4-7815-402D-8C92-558C312E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5DFE6-3BB3-4E85-8813-19CE8883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65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CBCE6-20A2-45AA-9B4C-FD416D39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A083A8-CEE8-466B-B76B-E5B57CB71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419C0E-9C1F-4756-9957-220A8899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60869B-3202-4F4D-AD5C-B3142F34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485754-3932-4097-8A40-842723B4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88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FA6DB9-9BC4-4A63-A301-98DB1DEC6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0148F4-CEBD-4D31-BD0E-B6F98B546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99F56-AF7B-4573-A84E-6A974AB3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8AFEBD-CF61-4537-B6E2-1FDAFB13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7B1487-80EA-4057-AAF5-2550D2BD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9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DDF58-5E60-450D-B35B-F95CAF90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ABCAA-128E-4710-B015-02B9D2DB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03BF2-CB55-43CD-9053-AC804D26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84E4D8-A5B6-4071-AD5A-46CC4D1D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74095-4B17-47E7-AEDC-DA97B3CC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03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94055-8454-4D61-B623-3629D1D8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0EA75B-371E-417B-93FC-B2252FEB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5A3A1F-8194-4939-8F50-11201523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7077CF-B65A-46D5-82CD-AD461EA7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72E654-7B40-49A6-83D1-9856AEB0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55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B7B7B-73C6-450A-AADE-0A7F1BB0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60E3F-86A7-4DE0-869F-5DF2941D1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7595D8-410F-4A5B-8E50-6268A185A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A8FCE8-7EC1-419D-8B87-70B735F0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88A0A1-160D-49AB-A54F-82E8CD0C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7D9DC7-F27B-4601-BFD0-8D08195C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71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B162F-FDB6-4797-85EF-E5CAC6D5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B524F-2B39-4B02-ABEF-F94E0FF39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6A8DB7-63DE-42AA-8E3A-646BBC855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62FC5-0765-4422-87D3-ADA9B4EE4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4809AF-7571-445B-AABB-99DFD59AE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75976B-C0C2-4D10-ADBF-465C01C6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803F48-B4C6-41C4-B340-C0400328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6A65F3-125E-4CCB-9028-4880A4C9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8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B6BBF-DFB9-4688-A16F-D4226D56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A77A44-7944-4BA5-9E1E-A120EA22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08D490-5AE7-4458-B59A-8212E4E9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D9FFA4-B5E8-4E3F-B115-E0B8A085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343DEA-FE28-43A9-8154-1967DBA5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2D17AF-056F-4654-B743-969A7E72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D44828-462A-4AD5-9BB3-2B38160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07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71BA5-8E10-4562-9914-09F5A803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93775-56AC-4C6C-A3B2-9B8C7D95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7B4389-AA88-4006-AAAA-6DD7D649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0E5B6-390E-4F54-A54E-C8FA72E6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4ED80B-5360-4A55-9567-186E7C35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D4A8A3-9438-4951-A622-E18BF276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768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1AF02-E75B-4B1D-9C24-C9B82710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95B9E1-2407-491B-B464-D401DE892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A701B3-F625-4E1A-A6F5-62846783A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C12357-2D6F-480F-947F-5B4BF7EA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6965B8-E7EA-427C-8456-A50C5B99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80BF18-B3D4-4E46-8FFE-8376E273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44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5362F1-DEC7-47FD-AB27-27B222D0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1EBEA-C4EF-4982-84D9-BB0D6759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E80C90-59D6-440D-A1EB-6C2262440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221A-2D08-4440-8456-48C25C4E33FD}" type="datetimeFigureOut">
              <a:rPr lang="nl-BE" smtClean="0"/>
              <a:t>28/09/2021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803215-D748-4017-897D-EBFE5903B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3EAED-1F03-48D2-B790-807662BCD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615A-CDDE-4451-A20D-138F52E780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10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importancia de la habilidad de comparar para el pensamiento crítico |  Los hijos de Einstein">
            <a:extLst>
              <a:ext uri="{FF2B5EF4-FFF2-40B4-BE49-F238E27FC236}">
                <a16:creationId xmlns:a16="http://schemas.microsoft.com/office/drawing/2014/main" id="{99F40CFF-83DB-45A9-A7E2-1396A0098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88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068C8F-A99D-406A-83F2-47A04B16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>
            <a:normAutofit/>
          </a:bodyPr>
          <a:lstStyle/>
          <a:p>
            <a:pPr algn="l"/>
            <a:r>
              <a:rPr lang="nl-NL" sz="2000" dirty="0" err="1">
                <a:solidFill>
                  <a:srgbClr val="FFFFFF"/>
                </a:solidFill>
              </a:rPr>
              <a:t>Unidad</a:t>
            </a:r>
            <a:r>
              <a:rPr lang="nl-NL" sz="2000" dirty="0">
                <a:solidFill>
                  <a:srgbClr val="FFFFFF"/>
                </a:solidFill>
              </a:rPr>
              <a:t> 1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D0F5E8-F622-4DA9-8E8E-337C472F9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nl-NL" sz="5400">
                <a:solidFill>
                  <a:srgbClr val="FFFFFF"/>
                </a:solidFill>
              </a:rPr>
              <a:t>comparar</a:t>
            </a:r>
            <a:endParaRPr lang="nl-BE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2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646C-8694-4F9E-9927-4444D51B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Jonger dan…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9913BD-9A8F-4D07-97D2-5CC72AA7F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203" y="1620078"/>
            <a:ext cx="6501064" cy="3819691"/>
          </a:xfrm>
        </p:spPr>
      </p:pic>
    </p:spTree>
    <p:extLst>
      <p:ext uri="{BB962C8B-B14F-4D97-AF65-F5344CB8AC3E}">
        <p14:creationId xmlns:p14="http://schemas.microsoft.com/office/powerpoint/2010/main" val="286386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7AFE0-092B-4BBB-8B37-D8B86D5C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highlight>
                  <a:srgbClr val="FFFF00"/>
                </a:highlight>
              </a:rPr>
              <a:t>Comparativo</a:t>
            </a:r>
            <a:r>
              <a:rPr lang="nl-NL" dirty="0">
                <a:highlight>
                  <a:srgbClr val="FFFF00"/>
                </a:highlight>
              </a:rPr>
              <a:t>- </a:t>
            </a:r>
            <a:r>
              <a:rPr lang="nl-NL" dirty="0" err="1">
                <a:highlight>
                  <a:srgbClr val="FFFF00"/>
                </a:highlight>
              </a:rPr>
              <a:t>superlativo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311FE-D344-42F4-92ED-AE0335E3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El </a:t>
            </a:r>
            <a:r>
              <a:rPr lang="nl-NL" sz="3200" dirty="0" err="1"/>
              <a:t>Camino</a:t>
            </a:r>
            <a:r>
              <a:rPr lang="nl-NL" sz="3200" dirty="0"/>
              <a:t> del </a:t>
            </a:r>
            <a:r>
              <a:rPr lang="nl-NL" sz="3200" dirty="0" err="1"/>
              <a:t>Norte</a:t>
            </a:r>
            <a:r>
              <a:rPr lang="nl-NL" sz="3200" dirty="0"/>
              <a:t> es </a:t>
            </a:r>
            <a:r>
              <a:rPr lang="nl-NL" sz="3200" dirty="0" err="1"/>
              <a:t>más</a:t>
            </a:r>
            <a:r>
              <a:rPr lang="nl-NL" sz="3200" dirty="0"/>
              <a:t> </a:t>
            </a:r>
            <a:r>
              <a:rPr lang="nl-NL" sz="3200" dirty="0" err="1"/>
              <a:t>famoso</a:t>
            </a:r>
            <a:r>
              <a:rPr lang="nl-NL" sz="3200" dirty="0"/>
              <a:t> que el </a:t>
            </a:r>
            <a:r>
              <a:rPr lang="nl-NL" sz="3200" dirty="0" err="1"/>
              <a:t>Camino</a:t>
            </a:r>
            <a:r>
              <a:rPr lang="nl-NL" sz="3200" dirty="0"/>
              <a:t> Francés.</a:t>
            </a:r>
          </a:p>
          <a:p>
            <a:endParaRPr lang="nl-NL" sz="3200" dirty="0"/>
          </a:p>
          <a:p>
            <a:r>
              <a:rPr lang="nl-NL" sz="3200" dirty="0"/>
              <a:t>El </a:t>
            </a:r>
            <a:r>
              <a:rPr lang="nl-NL" sz="3200" dirty="0" err="1"/>
              <a:t>Camino</a:t>
            </a:r>
            <a:r>
              <a:rPr lang="nl-NL" sz="3200" dirty="0"/>
              <a:t> del </a:t>
            </a:r>
            <a:r>
              <a:rPr lang="nl-NL" sz="3200" dirty="0" err="1"/>
              <a:t>Norte</a:t>
            </a:r>
            <a:r>
              <a:rPr lang="nl-NL" sz="3200" dirty="0"/>
              <a:t> es el </a:t>
            </a:r>
            <a:r>
              <a:rPr lang="nl-NL" sz="3200" dirty="0" err="1"/>
              <a:t>más</a:t>
            </a:r>
            <a:r>
              <a:rPr lang="nl-NL" sz="3200" dirty="0"/>
              <a:t> </a:t>
            </a:r>
            <a:r>
              <a:rPr lang="nl-NL" sz="3200" dirty="0" err="1"/>
              <a:t>famoso</a:t>
            </a:r>
            <a:r>
              <a:rPr lang="nl-NL" sz="3200" dirty="0"/>
              <a:t>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-&gt; la presencia o </a:t>
            </a:r>
            <a:r>
              <a:rPr lang="nl-NL" dirty="0" err="1"/>
              <a:t>ausencia</a:t>
            </a:r>
            <a:r>
              <a:rPr lang="nl-NL" dirty="0"/>
              <a:t> del </a:t>
            </a:r>
            <a:r>
              <a:rPr lang="nl-NL" dirty="0" err="1"/>
              <a:t>artículo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046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658BE5-6DD1-4636-AEEE-8C4001C2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629" y="1895007"/>
            <a:ext cx="9977185" cy="30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D9D6BA-9F46-4649-8614-6C08F27C5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BB61AB-B5E3-48BE-B381-C6B034360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B440E-CE7B-4C2A-94EA-93E5D9D9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irregulares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1E8B52-211E-4E4F-84ED-4C96C8C2D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0" t="19886" r="1173" b="2600"/>
          <a:stretch/>
        </p:blipFill>
        <p:spPr>
          <a:xfrm>
            <a:off x="6534151" y="1792155"/>
            <a:ext cx="1876424" cy="3465645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A6389D4-7A65-4C99-9B94-5BC954F4E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t="19634" r="50000"/>
          <a:stretch/>
        </p:blipFill>
        <p:spPr>
          <a:xfrm>
            <a:off x="2095500" y="1792155"/>
            <a:ext cx="3757841" cy="35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899DC-0D29-4CC9-8643-D4E2680A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F50224-9B2E-4DD2-A6A4-2D21CF0AA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148" y="1690688"/>
            <a:ext cx="9240972" cy="4049135"/>
          </a:xfrm>
        </p:spPr>
      </p:pic>
    </p:spTree>
    <p:extLst>
      <p:ext uri="{BB962C8B-B14F-4D97-AF65-F5344CB8AC3E}">
        <p14:creationId xmlns:p14="http://schemas.microsoft.com/office/powerpoint/2010/main" val="151039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7CDFC-7CA6-495E-8A40-3F647DF7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	Juan -  Pedro</a:t>
            </a:r>
            <a:endParaRPr lang="nl-BE" dirty="0"/>
          </a:p>
        </p:txBody>
      </p:sp>
      <p:pic>
        <p:nvPicPr>
          <p:cNvPr id="4" name="Picture 2" descr="Afbeeldingsresultaat voor dibujos comparativos">
            <a:extLst>
              <a:ext uri="{FF2B5EF4-FFF2-40B4-BE49-F238E27FC236}">
                <a16:creationId xmlns:a16="http://schemas.microsoft.com/office/drawing/2014/main" id="{EE58DE9D-C1BC-4050-A584-DA8B55378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33" y="2226365"/>
            <a:ext cx="3723917" cy="28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3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0AA4A-8C6B-43AB-BE9F-9AECB2CF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EBC36FF-F9D6-4725-88CC-DE4ABD49E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5806"/>
            <a:ext cx="10383398" cy="5386388"/>
          </a:xfrm>
        </p:spPr>
      </p:pic>
    </p:spTree>
    <p:extLst>
      <p:ext uri="{BB962C8B-B14F-4D97-AF65-F5344CB8AC3E}">
        <p14:creationId xmlns:p14="http://schemas.microsoft.com/office/powerpoint/2010/main" val="29037257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C3CCF172F2E49BD332914B41D181B" ma:contentTypeVersion="12" ma:contentTypeDescription="Een nieuw document maken." ma:contentTypeScope="" ma:versionID="0d25805d2097f41dc911dc2acfa8ff81">
  <xsd:schema xmlns:xsd="http://www.w3.org/2001/XMLSchema" xmlns:xs="http://www.w3.org/2001/XMLSchema" xmlns:p="http://schemas.microsoft.com/office/2006/metadata/properties" xmlns:ns3="b74a1b04-f2c2-4a4e-8341-301565c6fc47" xmlns:ns4="0a05aa01-a8ce-4f03-86d4-2c57b4cabb44" targetNamespace="http://schemas.microsoft.com/office/2006/metadata/properties" ma:root="true" ma:fieldsID="28354c0c468cc67873a75db8b94c2d7e" ns3:_="" ns4:_="">
    <xsd:import namespace="b74a1b04-f2c2-4a4e-8341-301565c6fc47"/>
    <xsd:import namespace="0a05aa01-a8ce-4f03-86d4-2c57b4cabb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a1b04-f2c2-4a4e-8341-301565c6fc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aa01-a8ce-4f03-86d4-2c57b4cab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5A49E-B932-40E9-BEAB-D8943BC84A87}">
  <ds:schemaRefs>
    <ds:schemaRef ds:uri="0a05aa01-a8ce-4f03-86d4-2c57b4cabb44"/>
    <ds:schemaRef ds:uri="b74a1b04-f2c2-4a4e-8341-301565c6fc47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8F365EE-9E26-46CA-B185-9F597E14F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F11D3-ED04-47EB-B729-5234032DA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a1b04-f2c2-4a4e-8341-301565c6fc47"/>
    <ds:schemaRef ds:uri="0a05aa01-a8ce-4f03-86d4-2c57b4cab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</Words>
  <Application>Microsoft Office PowerPoint</Application>
  <PresentationFormat>Breedbeeld</PresentationFormat>
  <Paragraphs>13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comparar</vt:lpstr>
      <vt:lpstr>Comparativo- superlativo</vt:lpstr>
      <vt:lpstr>PowerPoint-presentatie</vt:lpstr>
      <vt:lpstr>PowerPoint-presentatie</vt:lpstr>
      <vt:lpstr>PowerPoint-presentatie</vt:lpstr>
      <vt:lpstr>irregulares</vt:lpstr>
      <vt:lpstr>PowerPoint-presentatie</vt:lpstr>
      <vt:lpstr>    Juan -  Pedro</vt:lpstr>
      <vt:lpstr>PowerPoint-presentatie</vt:lpstr>
      <vt:lpstr>Jonger dan…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comparar</dc:title>
  <dc:creator>petra</dc:creator>
  <cp:lastModifiedBy>petra</cp:lastModifiedBy>
  <cp:revision>1</cp:revision>
  <dcterms:created xsi:type="dcterms:W3CDTF">2021-09-28T07:37:48Z</dcterms:created>
  <dcterms:modified xsi:type="dcterms:W3CDTF">2021-09-28T08:20:38Z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0x0101003ABC3CCF172F2E49BD332914B41D181B</vt:lpwstr>
  </property>
</Properties>
</file>