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C30AC6-FB19-4018-B7D6-1D27D6ED88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AD69D0C-0923-41B0-BA4B-F0722C848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8096FB-7C17-4A9E-B82B-71A5A5376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368-F931-4945-A0CF-769492423FFB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760574E-F4E2-4345-B0DB-EDB2B32B5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B5C07A-FF43-44B7-B495-2D23CDBCB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CB4A5-257F-4757-9FF4-339EF56A21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294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68188C-FC3A-45EB-8C4F-75ECD51FD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1DD0606-5E0D-489F-B819-94C37F7D81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1F2076-87DE-4E3C-A7AD-BF7F48F62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368-F931-4945-A0CF-769492423FFB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77426FD-FABF-473A-8DF9-39EC5BCE2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36FB76-B848-4A15-AB3F-B9974A829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CB4A5-257F-4757-9FF4-339EF56A21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2798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C01D032-CDD2-4993-994F-0F07127533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9E409FD-AD83-4F6B-850D-83C4BD1A7B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BA8B469-3531-49D1-846F-455ED927D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368-F931-4945-A0CF-769492423FFB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247EB51-F941-44BE-B1A8-88C34F2E4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F236E28-3C25-42F3-8581-B44151708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CB4A5-257F-4757-9FF4-339EF56A21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5226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8B43C5-33C4-48EE-95CC-BD6921CD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AD7525-63C8-4DD3-B57A-54AAEC3C9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37B0FE-74B0-4263-B3E2-F1E850322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368-F931-4945-A0CF-769492423FFB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3208D1B-F584-4AA8-88E8-3477F8C8F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8814305-AF27-43B9-9C95-C75E9FCC6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CB4A5-257F-4757-9FF4-339EF56A21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552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BA874F-F8A6-4852-93B8-D31714D72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7484E75-6205-466E-BB61-0A4E4D502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52CAD3-A4F0-4C64-8EC2-9D2062640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368-F931-4945-A0CF-769492423FFB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435E54C-F8F0-4DDD-BCC2-1F5C326EC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5B59918-FDE2-4CA3-B6BF-D94B5A611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CB4A5-257F-4757-9FF4-339EF56A21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1893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727AC9-99E1-4295-A3A9-2E3BE8CF6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8F5F6E-D80E-460F-98DA-03544E5F09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2249CDE-2490-465A-A825-A20F3B78A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71B0E79-F561-421A-B2DD-BBACDFA5B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368-F931-4945-A0CF-769492423FFB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B6E37F4-6197-4F11-B2A9-B16DAF71C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0B6EDDD-5A8D-4EE6-BF98-7D06B4BDD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CB4A5-257F-4757-9FF4-339EF56A21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458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F56424-05FA-4540-93C2-97DDAA558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10331A-9E8B-40FD-B975-AC9E5D30C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8945EEB-ABB2-498B-92BA-FEC96E6B7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B740ED4-153D-42D4-9372-0DB9425687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6EBA950-92B7-4D2E-A990-D657487264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D0255E2-FC17-419D-9154-2209A05A2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368-F931-4945-A0CF-769492423FFB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B1EAD49-B2A1-4329-B5AE-CB191D43D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885A48A-558A-4A56-ABF4-4348305E2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CB4A5-257F-4757-9FF4-339EF56A21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32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76BDCD-A634-4FE2-8F78-DAE1CF9CD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AFC011B-9906-4CB3-90F7-0097DC66A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368-F931-4945-A0CF-769492423FFB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8B29381-FEFE-43CD-BA46-E6135BB5B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F16EF1A-B66C-4CB8-887D-D054D015D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CB4A5-257F-4757-9FF4-339EF56A21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375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B47F491-3FA1-4846-B903-24F667CA5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368-F931-4945-A0CF-769492423FFB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1E596F7-A844-495A-B078-8536D537A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989755E-6CC7-446F-950C-197DA9ED7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CB4A5-257F-4757-9FF4-339EF56A21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884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42B8F4-B0BD-401C-92FA-8C25FDBAE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C3AE56-EFEF-42B9-9E59-19CAC0B95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3884697-706B-4486-9C23-FD2BCFDF2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3279781-600C-4087-B6C9-D8727F8C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368-F931-4945-A0CF-769492423FFB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BAD1E29-F7DA-41BC-9EF8-7D96E0CD0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C6B3E32-9C25-4C2A-8529-2E7CA135A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CB4A5-257F-4757-9FF4-339EF56A21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9938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690625-E51C-4A72-A89E-5F866F1A4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E73C405-AA6A-4610-A4AC-958737D5D5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07D8D5C-EAEC-4189-A91D-6557CAE8B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D8A9BE3-C125-480C-BA2C-3826DEF22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368-F931-4945-A0CF-769492423FFB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DBFAEE2-9C07-40CE-A2D2-AD49C76C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F09739-A9D8-488A-A001-831348CF4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CB4A5-257F-4757-9FF4-339EF56A21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4115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085D7B4-D1D7-49AF-94B4-168423FF3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3E35554-0EAB-476A-8AB5-D1E952019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D4ED9C7-7177-4D8A-82DF-995043F110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9F368-F931-4945-A0CF-769492423FFB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2E1C62-09B2-4FA6-AC5A-828AA169A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451DCA-B5E9-4495-BEEB-C10B46856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CB4A5-257F-4757-9FF4-339EF56A21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47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A10BAA-44BF-438A-9EF9-640FB445E1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2017-10-17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7CD4E2F-D26D-4D81-A0E5-2FAE755B60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6109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FB90CC-FABB-4A36-8BFE-C98EB74DF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>
                <a:highlight>
                  <a:srgbClr val="FFFF00"/>
                </a:highlight>
              </a:rPr>
              <a:t>conocer</a:t>
            </a:r>
            <a:endParaRPr lang="nl-NL" dirty="0">
              <a:highlight>
                <a:srgbClr val="FFFF00"/>
              </a:highlight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C8DC39-CDAD-4754-A7F1-774A319D6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3600" dirty="0" err="1"/>
              <a:t>Cono</a:t>
            </a:r>
            <a:r>
              <a:rPr lang="nl-BE" sz="3600" dirty="0" err="1">
                <a:solidFill>
                  <a:srgbClr val="FF0000"/>
                </a:solidFill>
              </a:rPr>
              <a:t>zc</a:t>
            </a:r>
            <a:r>
              <a:rPr lang="nl-BE" sz="3600" dirty="0" err="1"/>
              <a:t>o</a:t>
            </a:r>
            <a:endParaRPr lang="nl-BE" sz="3600" dirty="0"/>
          </a:p>
          <a:p>
            <a:r>
              <a:rPr lang="nl-BE" sz="3600" dirty="0" err="1"/>
              <a:t>Conoces</a:t>
            </a:r>
            <a:endParaRPr lang="nl-BE" sz="3600" dirty="0"/>
          </a:p>
          <a:p>
            <a:r>
              <a:rPr lang="nl-BE" sz="3600" dirty="0" err="1"/>
              <a:t>Conoce</a:t>
            </a:r>
            <a:endParaRPr lang="nl-BE" sz="3600" dirty="0"/>
          </a:p>
          <a:p>
            <a:r>
              <a:rPr lang="nl-BE" sz="3600" dirty="0" err="1"/>
              <a:t>Conocemos</a:t>
            </a:r>
            <a:r>
              <a:rPr lang="nl-BE" sz="3600" dirty="0"/>
              <a:t>				</a:t>
            </a:r>
          </a:p>
          <a:p>
            <a:r>
              <a:rPr lang="nl-BE" sz="3600" dirty="0" err="1"/>
              <a:t>Conocéis</a:t>
            </a:r>
            <a:endParaRPr lang="nl-BE" sz="3600" dirty="0"/>
          </a:p>
          <a:p>
            <a:r>
              <a:rPr lang="nl-BE" sz="3600" dirty="0" err="1"/>
              <a:t>Conocen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146931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E89B0A-A7A1-477A-A44A-2DB5E4431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86EBAE-D63E-407B-8F80-B09636AB5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nl-BE" sz="3200" dirty="0"/>
              <a:t>KEN JIJ EEN GOED RESTAURANT IN TIELT?</a:t>
            </a:r>
          </a:p>
          <a:p>
            <a:pPr marL="514350" indent="-514350">
              <a:buAutoNum type="arabicPeriod"/>
            </a:pPr>
            <a:r>
              <a:rPr lang="nl-BE" sz="3200" dirty="0"/>
              <a:t>KEN JIJ EEN GOEDE BAKKER IN ROESELARE?</a:t>
            </a:r>
          </a:p>
          <a:p>
            <a:pPr marL="514350" indent="-514350">
              <a:buAutoNum type="arabicPeriod"/>
            </a:pPr>
            <a:r>
              <a:rPr lang="nl-BE" sz="3200" dirty="0"/>
              <a:t>KENNEN JULLIE EEN GOED BIERCAFE IN BRUGGE?</a:t>
            </a:r>
          </a:p>
          <a:p>
            <a:pPr marL="514350" indent="-514350">
              <a:buAutoNum type="arabicPeriod"/>
            </a:pPr>
            <a:r>
              <a:rPr lang="nl-BE" sz="3200" dirty="0"/>
              <a:t>KENNEN JULLIE EEN GROOT ZWEMBAD IN DE BUURT?</a:t>
            </a:r>
          </a:p>
          <a:p>
            <a:pPr marL="514350" indent="-514350">
              <a:buAutoNum type="arabicPeriod"/>
            </a:pPr>
            <a:r>
              <a:rPr lang="nl-BE" sz="3200" dirty="0"/>
              <a:t>KEN JIJ MARC?</a:t>
            </a:r>
          </a:p>
          <a:p>
            <a:pPr marL="514350" indent="-514350">
              <a:buAutoNum type="arabicPeriod"/>
            </a:pPr>
            <a:r>
              <a:rPr lang="nl-BE" sz="3200" dirty="0"/>
              <a:t>KENNEN JULLIE DE DOCHTERS VAN INDRID?</a:t>
            </a:r>
          </a:p>
          <a:p>
            <a:pPr marL="514350" indent="-514350">
              <a:buAutoNum type="arabicPeriod"/>
            </a:pPr>
            <a:r>
              <a:rPr lang="nl-BE" sz="3200" dirty="0"/>
              <a:t>ZIE JE PEDRO? </a:t>
            </a:r>
          </a:p>
          <a:p>
            <a:pPr marL="514350" indent="-514350">
              <a:buAutoNum type="arabicPeriod"/>
            </a:pPr>
            <a:r>
              <a:rPr lang="nl-BE" sz="3200" dirty="0"/>
              <a:t>ZIE JE DE MAN VAN NATALIE? </a:t>
            </a:r>
          </a:p>
        </p:txBody>
      </p:sp>
    </p:spTree>
    <p:extLst>
      <p:ext uri="{BB962C8B-B14F-4D97-AF65-F5344CB8AC3E}">
        <p14:creationId xmlns:p14="http://schemas.microsoft.com/office/powerpoint/2010/main" val="220106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C86945-51A3-4BE9-BE01-33239656A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3096"/>
            <a:ext cx="10515600" cy="55938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4400" b="1" dirty="0">
                <a:solidFill>
                  <a:srgbClr val="FF0000"/>
                </a:solidFill>
              </a:rPr>
              <a:t>Lijdend voorwerp = een bepaald persoon</a:t>
            </a:r>
            <a:r>
              <a:rPr lang="nl-BE" sz="4400" dirty="0"/>
              <a:t>: vóor de persoon komt “a” te staan !</a:t>
            </a:r>
          </a:p>
          <a:p>
            <a:endParaRPr lang="nl-BE" sz="4400" dirty="0"/>
          </a:p>
          <a:p>
            <a:r>
              <a:rPr lang="nl-BE" sz="4400" dirty="0" err="1"/>
              <a:t>Conozco</a:t>
            </a:r>
            <a:r>
              <a:rPr lang="nl-BE" sz="4400" dirty="0"/>
              <a:t> </a:t>
            </a:r>
            <a:r>
              <a:rPr lang="nl-BE" sz="4400" dirty="0">
                <a:highlight>
                  <a:srgbClr val="FFFF00"/>
                </a:highlight>
              </a:rPr>
              <a:t>a</a:t>
            </a:r>
            <a:r>
              <a:rPr lang="nl-BE" sz="4400" dirty="0"/>
              <a:t> Marc.= Ik ken Marc.</a:t>
            </a:r>
          </a:p>
          <a:p>
            <a:r>
              <a:rPr lang="nl-BE" sz="4400" dirty="0" err="1"/>
              <a:t>Veo</a:t>
            </a:r>
            <a:r>
              <a:rPr lang="nl-BE" sz="4400" dirty="0"/>
              <a:t> </a:t>
            </a:r>
            <a:r>
              <a:rPr lang="nl-BE" sz="4400" dirty="0">
                <a:highlight>
                  <a:srgbClr val="FFFF00"/>
                </a:highlight>
              </a:rPr>
              <a:t>a</a:t>
            </a:r>
            <a:r>
              <a:rPr lang="nl-BE" sz="4400" dirty="0"/>
              <a:t> Nathalie. = Ik zie Nathalie</a:t>
            </a:r>
          </a:p>
          <a:p>
            <a:r>
              <a:rPr lang="nl-BE" sz="4400" dirty="0" err="1"/>
              <a:t>Conoces</a:t>
            </a:r>
            <a:r>
              <a:rPr lang="nl-BE" sz="4400" dirty="0"/>
              <a:t> </a:t>
            </a:r>
            <a:r>
              <a:rPr lang="nl-BE" sz="4400" dirty="0">
                <a:highlight>
                  <a:srgbClr val="FFFF00"/>
                </a:highlight>
              </a:rPr>
              <a:t>a</a:t>
            </a:r>
            <a:r>
              <a:rPr lang="nl-BE" sz="4400" dirty="0"/>
              <a:t> mis </a:t>
            </a:r>
            <a:r>
              <a:rPr lang="nl-BE" sz="4400" dirty="0" err="1"/>
              <a:t>hijos</a:t>
            </a:r>
            <a:r>
              <a:rPr lang="nl-BE" sz="4400" dirty="0"/>
              <a:t>? =Ken je mijn </a:t>
            </a:r>
            <a:r>
              <a:rPr lang="nl-BE" sz="4400" dirty="0" err="1"/>
              <a:t>kids</a:t>
            </a:r>
            <a:r>
              <a:rPr lang="nl-BE" sz="4400" dirty="0"/>
              <a:t>?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4164920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2E4A8B-DEDC-4464-BA73-81C509155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1FBC03D-40BF-48DD-88F0-90BBF989E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                                       </a:t>
            </a:r>
            <a:r>
              <a:rPr lang="nl-BE" sz="4400" dirty="0"/>
              <a:t>uitzondering TENER: </a:t>
            </a:r>
          </a:p>
          <a:p>
            <a:r>
              <a:rPr lang="nl-BE" sz="4400" dirty="0"/>
              <a:t>                          </a:t>
            </a:r>
            <a:r>
              <a:rPr lang="nl-BE" sz="4400" dirty="0" err="1"/>
              <a:t>Tengo</a:t>
            </a:r>
            <a:r>
              <a:rPr lang="nl-BE" sz="4400" dirty="0"/>
              <a:t> </a:t>
            </a:r>
            <a:r>
              <a:rPr lang="nl-BE" sz="4400" strike="sngStrike" dirty="0"/>
              <a:t>a</a:t>
            </a:r>
            <a:r>
              <a:rPr lang="nl-BE" sz="4400" dirty="0"/>
              <a:t> tres </a:t>
            </a:r>
            <a:r>
              <a:rPr lang="nl-BE" sz="4400" dirty="0" err="1"/>
              <a:t>hijos</a:t>
            </a:r>
            <a:r>
              <a:rPr lang="nl-BE" sz="4400" dirty="0"/>
              <a:t>.</a:t>
            </a:r>
          </a:p>
          <a:p>
            <a:r>
              <a:rPr lang="nl-BE" sz="4400" dirty="0"/>
              <a:t>                           ¿</a:t>
            </a:r>
            <a:r>
              <a:rPr lang="nl-BE" sz="4400" dirty="0" err="1"/>
              <a:t>Tienes</a:t>
            </a:r>
            <a:r>
              <a:rPr lang="nl-BE" sz="4400" dirty="0"/>
              <a:t> </a:t>
            </a:r>
            <a:r>
              <a:rPr lang="nl-BE" sz="4400" strike="sngStrike" dirty="0"/>
              <a:t>a</a:t>
            </a:r>
            <a:r>
              <a:rPr lang="nl-BE" sz="4400" dirty="0"/>
              <a:t> dos </a:t>
            </a:r>
            <a:r>
              <a:rPr lang="nl-BE" sz="4400" dirty="0" err="1"/>
              <a:t>mujeres</a:t>
            </a:r>
            <a:r>
              <a:rPr lang="nl-BE" sz="4400" dirty="0"/>
              <a:t>?</a:t>
            </a:r>
          </a:p>
        </p:txBody>
      </p:sp>
      <p:pic>
        <p:nvPicPr>
          <p:cNvPr id="1026" name="Picture 2" descr="Afbeeldingsresultaat voor opgelet driehoek">
            <a:extLst>
              <a:ext uri="{FF2B5EF4-FFF2-40B4-BE49-F238E27FC236}">
                <a16:creationId xmlns:a16="http://schemas.microsoft.com/office/drawing/2014/main" id="{3B6308A3-5F05-494A-8E27-AAD4AB7D5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03" y="365125"/>
            <a:ext cx="3584331" cy="3584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213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2B676D-E48B-47D6-9BD7-83CAD27C4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“</a:t>
            </a:r>
            <a:r>
              <a:rPr lang="nl-BE" b="1" dirty="0">
                <a:highlight>
                  <a:srgbClr val="FFFF00"/>
                </a:highlight>
              </a:rPr>
              <a:t>a</a:t>
            </a:r>
            <a:r>
              <a:rPr lang="nl-BE" dirty="0"/>
              <a:t>” heeft vele betekenissen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C47F65-6DBC-4DA8-9FFA-7CFD596AD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 err="1"/>
              <a:t>Vamos</a:t>
            </a:r>
            <a:r>
              <a:rPr lang="nl-BE" b="1" dirty="0"/>
              <a:t> </a:t>
            </a:r>
            <a:r>
              <a:rPr lang="nl-BE" b="1" dirty="0">
                <a:highlight>
                  <a:srgbClr val="FFFF00"/>
                </a:highlight>
              </a:rPr>
              <a:t>a</a:t>
            </a:r>
            <a:r>
              <a:rPr lang="nl-BE" b="1" dirty="0"/>
              <a:t> Madrid: </a:t>
            </a:r>
          </a:p>
          <a:p>
            <a:endParaRPr lang="nl-BE" b="1" dirty="0"/>
          </a:p>
          <a:p>
            <a:r>
              <a:rPr lang="nl-BE" b="1" dirty="0" err="1"/>
              <a:t>Doy</a:t>
            </a:r>
            <a:r>
              <a:rPr lang="nl-BE" b="1" dirty="0"/>
              <a:t> el </a:t>
            </a:r>
            <a:r>
              <a:rPr lang="nl-BE" b="1" dirty="0" err="1"/>
              <a:t>libro</a:t>
            </a:r>
            <a:r>
              <a:rPr lang="nl-BE" b="1" dirty="0"/>
              <a:t> </a:t>
            </a:r>
            <a:r>
              <a:rPr lang="nl-BE" b="1" dirty="0">
                <a:highlight>
                  <a:srgbClr val="FFFF00"/>
                </a:highlight>
              </a:rPr>
              <a:t>a </a:t>
            </a:r>
            <a:r>
              <a:rPr lang="nl-BE" b="1" dirty="0"/>
              <a:t>Lena. </a:t>
            </a:r>
          </a:p>
          <a:p>
            <a:endParaRPr lang="nl-BE" b="1" dirty="0"/>
          </a:p>
          <a:p>
            <a:r>
              <a:rPr lang="nl-BE" b="1" dirty="0"/>
              <a:t>¿</a:t>
            </a:r>
            <a:r>
              <a:rPr lang="nl-BE" b="1" dirty="0" err="1"/>
              <a:t>Conoces</a:t>
            </a:r>
            <a:r>
              <a:rPr lang="nl-BE" b="1" dirty="0"/>
              <a:t> </a:t>
            </a:r>
            <a:r>
              <a:rPr lang="nl-BE" b="1" dirty="0">
                <a:highlight>
                  <a:srgbClr val="FFFF00"/>
                </a:highlight>
              </a:rPr>
              <a:t>a</a:t>
            </a:r>
            <a:r>
              <a:rPr lang="nl-BE" b="1" dirty="0"/>
              <a:t> Marc?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216406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AEB4F6-6A9E-4C73-A36C-4BCEA1030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9FC32C-F7AE-4D17-ADA4-C67BF95AE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908918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143</Words>
  <Application>Microsoft Office PowerPoint</Application>
  <PresentationFormat>Breedbeeld</PresentationFormat>
  <Paragraphs>30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2017-10-17</vt:lpstr>
      <vt:lpstr>conocer</vt:lpstr>
      <vt:lpstr>PowerPoint-presentatie</vt:lpstr>
      <vt:lpstr>PowerPoint-presentatie</vt:lpstr>
      <vt:lpstr>PowerPoint-presentatie</vt:lpstr>
      <vt:lpstr>“a” heeft vele betekenissen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2017-10-17</dc:title>
  <dc:creator>Petra Maqueda</dc:creator>
  <cp:lastModifiedBy>Petra Maqueda</cp:lastModifiedBy>
  <cp:revision>1</cp:revision>
  <dcterms:created xsi:type="dcterms:W3CDTF">2017-10-17T07:07:33Z</dcterms:created>
  <dcterms:modified xsi:type="dcterms:W3CDTF">2017-10-17T07:12:30Z</dcterms:modified>
</cp:coreProperties>
</file>