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DBF4C-8832-4CC1-BF6C-208DD0DCF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B37415-CDF3-4CF1-8391-684CE4AA8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C79ADA-D8A4-43A8-8D1A-8919C047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A53BE3-D6BE-4A34-82F8-E8ED9524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E04761-F37D-4108-A7F6-00920D8B8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113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BDB1A-7DB1-4167-81D3-4BCB36E5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3EE41A-7B12-4B6F-875F-00F34156E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892C0F-E1B6-4311-BF2B-42E66CCA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3EBBF5-D3AB-46BE-92C1-EDDCAC93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EA0041-DBAA-49E6-973A-5E27989F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617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6D745E-35B2-46C4-89FD-3AF42C558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07626DC-9A13-4121-9CA0-64B0F893B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493CF9-70BE-4CA4-8432-7B2FD1F3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8657DF-C827-4CBA-B2FA-909A0B551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BFAF5B-0491-4869-8262-EA2F7A83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0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20182-82D1-48B4-BA21-F82526B4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B89CA-F784-4ED0-A100-E6EF8114C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2605FD-D67E-4246-A85F-05B4323E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534E28B-9A45-4FB4-8069-D1A30A3C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D182B8-674E-4306-BCCC-F2D569B6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911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30D69-0B10-46FF-AA3D-9431279D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CD7598-65A2-45A3-B11B-A47FF34BF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7906FD-4137-463B-A7B8-910180C4F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074E05-EE12-4935-AB0E-BA285B4F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B660DB-D1EA-4AD9-BD54-41186C3C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52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D9B09-398C-43E6-B55F-887E5157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347235-4971-463F-AFDF-46B304854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6D6E4A0-4009-4E49-9135-39F782BA6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568B13-31B1-4578-B1A6-F9B24A6D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FA25BB-14A9-4953-A960-EE4BB63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CC1600-E045-4219-BB3E-8551A77E4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36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B96B6-080F-4E1D-A599-441D299C9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8EA01E-6DB1-4317-89F5-FE6BFDF5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D5F4886-F904-41E3-8517-4D1EF5612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A5260C2-7838-42D9-B0D1-09FD88B0C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452BDE-57BA-417F-903A-D1A99A245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6A12E0B-C7D2-44FB-84DF-CCE8098D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795E364-CE0E-488F-A2C3-13B0D059C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F522687-A77C-4D0F-B756-8C6378AD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617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4DF475-E406-4EB9-9408-36FA30CD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C876CA1-60FB-45F1-9FC5-6C72B1BB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24C29D9-8220-437B-8465-77A6068D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663F95F-F59D-45D7-AC0E-E6A24621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615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228758D-5DF9-4622-BA46-7BB07D953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050F82-6ADC-4D1F-BBAA-C9A145D0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38C701D-B01E-4CED-9627-F745CFB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91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F0AA4-0F66-47CE-ABAC-97551E73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38F74-F95F-4DFD-BA7A-2BA35E85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CB4DAD7-1507-42F6-AFC7-E2BF252AE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DE12F3-5008-412C-8DFE-2B2CA531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0A9BCD-2B4D-4879-919A-A4DC7622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EFEA1E-761E-471F-A979-07D0111C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52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9B4D-FBF2-497E-858C-E065F99F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A3C75E-2F5B-4451-A06C-8E5A562599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834C7E8-CBB2-44F5-83BA-FC62A2D2D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BBF929-B2AA-434F-A1C0-72E4E112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4D3346-B3C4-454E-8EC7-A15B1C9CE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2814552-2D99-4EA8-9FFA-68266B7FC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330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BB3AC2-84C2-44AE-8718-6514F6E9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1ECF8B-12D3-4607-B5A5-50FC81A47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29C367-2E41-459C-8FE2-F03A20B65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8ABEF-461F-46A9-9FAD-2D8092487222}" type="datetimeFigureOut">
              <a:rPr lang="nl-BE" smtClean="0"/>
              <a:t>16/11/2021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465FB4-4614-4AB8-BD5D-99DFD387F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F800A0-CB78-4595-B59C-16A5A6E3B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8297B-F27C-4ABE-8F10-217773356B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714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s tres torres de Gante | El Viajero | EL PAÍS">
            <a:extLst>
              <a:ext uri="{FF2B5EF4-FFF2-40B4-BE49-F238E27FC236}">
                <a16:creationId xmlns:a16="http://schemas.microsoft.com/office/drawing/2014/main" id="{4307D5E3-B07D-4A08-9F66-59458A7F8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6" b="20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FC3189-5644-4131-846B-9340A722B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dirty="0" err="1"/>
              <a:t>Gante</a:t>
            </a:r>
            <a:endParaRPr lang="nl-BE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620687-0BCC-40D1-9280-19920C2BE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Kurt- Natasha-</a:t>
            </a:r>
            <a:r>
              <a:rPr lang="nl-NL" sz="2000" dirty="0" err="1"/>
              <a:t>Mattias</a:t>
            </a:r>
            <a:endParaRPr lang="nl-BE" sz="2000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77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142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C041E-47BC-4BB2-AC75-F10D766F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522603"/>
            <a:ext cx="3150129" cy="2754121"/>
          </a:xfrm>
        </p:spPr>
        <p:txBody>
          <a:bodyPr anchor="b">
            <a:normAutofit/>
          </a:bodyPr>
          <a:lstStyle/>
          <a:p>
            <a:r>
              <a:rPr lang="nl-NL" sz="4000" dirty="0"/>
              <a:t> </a:t>
            </a:r>
            <a:endParaRPr lang="nl-BE" sz="4000" dirty="0"/>
          </a:p>
        </p:txBody>
      </p:sp>
      <p:grpSp>
        <p:nvGrpSpPr>
          <p:cNvPr id="2061" name="Group 14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58" name="Content Placeholder 2057">
            <a:extLst>
              <a:ext uri="{FF2B5EF4-FFF2-40B4-BE49-F238E27FC236}">
                <a16:creationId xmlns:a16="http://schemas.microsoft.com/office/drawing/2014/main" id="{F320AE0D-47FD-4239-A9C4-91D9461A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150131" cy="5953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4000" dirty="0"/>
              <a:t>Mercado de Navidad</a:t>
            </a:r>
          </a:p>
        </p:txBody>
      </p:sp>
      <p:pic>
        <p:nvPicPr>
          <p:cNvPr id="4" name="Picture 8" descr="Kerstmarkt Gent 2021 bezoeken? Datums + Wandeling Gentse Winterfeesten">
            <a:extLst>
              <a:ext uri="{FF2B5EF4-FFF2-40B4-BE49-F238E27FC236}">
                <a16:creationId xmlns:a16="http://schemas.microsoft.com/office/drawing/2014/main" id="{CB66FA06-6055-4CE2-BC1A-182C17306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r="11721" b="-3"/>
          <a:stretch/>
        </p:blipFill>
        <p:spPr bwMode="auto">
          <a:xfrm>
            <a:off x="4601056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tse Winterfeesten. Vier Kerst op de sfeervolle kerstmarkt in Gent!">
            <a:extLst>
              <a:ext uri="{FF2B5EF4-FFF2-40B4-BE49-F238E27FC236}">
                <a16:creationId xmlns:a16="http://schemas.microsoft.com/office/drawing/2014/main" id="{FFB87881-021C-4EB6-AB3B-98CC352D0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r="14345" b="1"/>
          <a:stretch/>
        </p:blipFill>
        <p:spPr bwMode="auto">
          <a:xfrm>
            <a:off x="8442960" y="10"/>
            <a:ext cx="3749040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ezoek de Kerstmarkt Gent en verblijf in deze tophotels">
            <a:extLst>
              <a:ext uri="{FF2B5EF4-FFF2-40B4-BE49-F238E27FC236}">
                <a16:creationId xmlns:a16="http://schemas.microsoft.com/office/drawing/2014/main" id="{F8BAE776-FF11-462D-B98D-1C0708A06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31" b="-4"/>
          <a:stretch/>
        </p:blipFill>
        <p:spPr bwMode="auto">
          <a:xfrm>
            <a:off x="4601056" y="3474722"/>
            <a:ext cx="3749040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erstmarkt | Visit Gent">
            <a:extLst>
              <a:ext uri="{FF2B5EF4-FFF2-40B4-BE49-F238E27FC236}">
                <a16:creationId xmlns:a16="http://schemas.microsoft.com/office/drawing/2014/main" id="{825E620B-F3F0-48B9-A2B5-2FF963C70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1" r="10870" b="1"/>
          <a:stretch/>
        </p:blipFill>
        <p:spPr bwMode="auto">
          <a:xfrm>
            <a:off x="8442960" y="3474719"/>
            <a:ext cx="374904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27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038813-4C2A-4D09-8AA3-B9B090F26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452" y="1610024"/>
            <a:ext cx="3058621" cy="1457002"/>
          </a:xfrm>
        </p:spPr>
        <p:txBody>
          <a:bodyPr anchor="b">
            <a:normAutofit/>
          </a:bodyPr>
          <a:lstStyle/>
          <a:p>
            <a:endParaRPr lang="nl-BE" sz="40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id="{6744F6FA-3CEA-484C-AB1F-FC5072C0A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450" y="3067026"/>
            <a:ext cx="3058623" cy="3272324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3076" name="Picture 4" descr="Gravensteen | DE KUIP - GENT (Belgium)">
            <a:extLst>
              <a:ext uri="{FF2B5EF4-FFF2-40B4-BE49-F238E27FC236}">
                <a16:creationId xmlns:a16="http://schemas.microsoft.com/office/drawing/2014/main" id="{BB28A7F0-A0E2-4727-B1A2-024F14A04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r="2" b="2"/>
          <a:stretch/>
        </p:blipFill>
        <p:spPr bwMode="auto">
          <a:xfrm>
            <a:off x="4636963" y="10"/>
            <a:ext cx="755503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ravensteen (Gent) - Wikipedia">
            <a:extLst>
              <a:ext uri="{FF2B5EF4-FFF2-40B4-BE49-F238E27FC236}">
                <a16:creationId xmlns:a16="http://schemas.microsoft.com/office/drawing/2014/main" id="{BDAB0027-331D-4E3B-A81A-7141B7C5AF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" b="24149"/>
          <a:stretch/>
        </p:blipFill>
        <p:spPr bwMode="auto">
          <a:xfrm>
            <a:off x="4639056" y="3474720"/>
            <a:ext cx="755294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1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132A2-6678-4DF5-964D-3C562873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8A68B5-00DF-454F-8D72-E38593A85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924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C9C69-5028-4A22-BF51-FB37DAE8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62A0B-8314-4A2A-8C05-65CE5C0C0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671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69E3B6-FE3A-4067-BDC1-19D7D8B7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4BBB70-77BB-4D36-B90D-74C965390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354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675196-652C-4238-96B9-9348321D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D645A4-5F72-49C4-AE1A-E4DC32C9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4315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</Words>
  <Application>Microsoft Office PowerPoint</Application>
  <PresentationFormat>Breedbeeld</PresentationFormat>
  <Paragraphs>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Gante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Gante</dc:title>
  <dc:creator>petra</dc:creator>
  <cp:lastModifiedBy>Petra</cp:lastModifiedBy>
  <cp:revision>1</cp:revision>
  <dcterms:created xsi:type="dcterms:W3CDTF">2021-11-16T17:00:40Z</dcterms:created>
  <dcterms:modified xsi:type="dcterms:W3CDTF">2021-11-16T17:18:39Z</dcterms:modified>
</cp:coreProperties>
</file>