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324" r:id="rId6"/>
    <p:sldId id="325" r:id="rId7"/>
    <p:sldId id="326" r:id="rId8"/>
    <p:sldId id="327" r:id="rId9"/>
    <p:sldId id="328" r:id="rId10"/>
    <p:sldId id="329" r:id="rId11"/>
  </p:sldIdLst>
  <p:sldSz cx="12192000" cy="6858000"/>
  <p:notesSz cx="6858000" cy="9144000"/>
  <p:photoAlbum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50" autoAdjust="0"/>
    <p:restoredTop sz="71087" autoAdjust="0"/>
  </p:normalViewPr>
  <p:slideViewPr>
    <p:cSldViewPr snapToGrid="0">
      <p:cViewPr varScale="1">
        <p:scale>
          <a:sx n="79" d="100"/>
          <a:sy n="79" d="100"/>
        </p:scale>
        <p:origin x="102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A2563-6CE4-4576-9F8D-07ADE812F279}" type="datetimeFigureOut">
              <a:rPr lang="nl-BE" smtClean="0"/>
              <a:t>29/11/2021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847CA-2E74-4469-822F-27D64EDECB0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772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D071-69C2-4E6F-B813-4113ADC2C549}" type="datetimeFigureOut">
              <a:rPr lang="nl-BE" smtClean="0"/>
              <a:t>29/11/2021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DE9D-3391-4DFA-97FE-EFE4425A1E3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2022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D071-69C2-4E6F-B813-4113ADC2C549}" type="datetimeFigureOut">
              <a:rPr lang="nl-BE" smtClean="0"/>
              <a:t>29/11/2021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DE9D-3391-4DFA-97FE-EFE4425A1E3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3446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D071-69C2-4E6F-B813-4113ADC2C549}" type="datetimeFigureOut">
              <a:rPr lang="nl-BE" smtClean="0"/>
              <a:t>29/11/2021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DE9D-3391-4DFA-97FE-EFE4425A1E3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4744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D071-69C2-4E6F-B813-4113ADC2C549}" type="datetimeFigureOut">
              <a:rPr lang="nl-BE" smtClean="0"/>
              <a:t>29/11/2021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DE9D-3391-4DFA-97FE-EFE4425A1E3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954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D071-69C2-4E6F-B813-4113ADC2C549}" type="datetimeFigureOut">
              <a:rPr lang="nl-BE" smtClean="0"/>
              <a:t>29/11/2021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DE9D-3391-4DFA-97FE-EFE4425A1E3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6853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D071-69C2-4E6F-B813-4113ADC2C549}" type="datetimeFigureOut">
              <a:rPr lang="nl-BE" smtClean="0"/>
              <a:t>29/11/2021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DE9D-3391-4DFA-97FE-EFE4425A1E3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136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D071-69C2-4E6F-B813-4113ADC2C549}" type="datetimeFigureOut">
              <a:rPr lang="nl-BE" smtClean="0"/>
              <a:t>29/11/2021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DE9D-3391-4DFA-97FE-EFE4425A1E3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0283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D071-69C2-4E6F-B813-4113ADC2C549}" type="datetimeFigureOut">
              <a:rPr lang="nl-BE" smtClean="0"/>
              <a:t>29/11/2021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DE9D-3391-4DFA-97FE-EFE4425A1E3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5360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D071-69C2-4E6F-B813-4113ADC2C549}" type="datetimeFigureOut">
              <a:rPr lang="nl-BE" smtClean="0"/>
              <a:t>29/11/2021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DE9D-3391-4DFA-97FE-EFE4425A1E3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4584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D071-69C2-4E6F-B813-4113ADC2C549}" type="datetimeFigureOut">
              <a:rPr lang="nl-BE" smtClean="0"/>
              <a:t>29/11/2021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DE9D-3391-4DFA-97FE-EFE4425A1E3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037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D071-69C2-4E6F-B813-4113ADC2C549}" type="datetimeFigureOut">
              <a:rPr lang="nl-BE" smtClean="0"/>
              <a:t>29/11/2021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DE9D-3391-4DFA-97FE-EFE4425A1E3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8839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0D071-69C2-4E6F-B813-4113ADC2C549}" type="datetimeFigureOut">
              <a:rPr lang="nl-BE" smtClean="0"/>
              <a:t>29/11/2021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3DE9D-3391-4DFA-97FE-EFE4425A1E3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62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nl-BE" b="1" dirty="0" err="1"/>
              <a:t>unidad</a:t>
            </a:r>
            <a:r>
              <a:rPr lang="nl-BE" b="1" dirty="0"/>
              <a:t> 2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nl-BE" sz="4000" b="1" dirty="0"/>
              <a:t>TENGO PLANES – aanduidingen oorsprong land</a:t>
            </a:r>
          </a:p>
        </p:txBody>
      </p:sp>
    </p:spTree>
    <p:extLst>
      <p:ext uri="{BB962C8B-B14F-4D97-AF65-F5344CB8AC3E}">
        <p14:creationId xmlns:p14="http://schemas.microsoft.com/office/powerpoint/2010/main" val="3908014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CBE33621-8066-4FFB-8854-2D85989B7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06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E92D0451-CE1F-48D2-A04D-C00C50C96B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452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9C9603B5-B0B7-42AD-B441-9D37AC05C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432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94C234A9-679F-48A1-8FDD-6B3F6E286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759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75EFAD3-1DC9-462E-95D6-378A243F4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610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ADDD152C-9368-4039-B57B-400401C74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6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32A50E4B71454C856539089059C626" ma:contentTypeVersion="12" ma:contentTypeDescription="Een nieuw document maken." ma:contentTypeScope="" ma:versionID="21488e170e520668d28e4217d26b08c7">
  <xsd:schema xmlns:xsd="http://www.w3.org/2001/XMLSchema" xmlns:xs="http://www.w3.org/2001/XMLSchema" xmlns:p="http://schemas.microsoft.com/office/2006/metadata/properties" xmlns:ns2="fba00b43-1a58-4c50-9aee-4776c8fb23e6" xmlns:ns3="fd4e53fc-bf1c-495c-b6b8-e44707770e5d" targetNamespace="http://schemas.microsoft.com/office/2006/metadata/properties" ma:root="true" ma:fieldsID="ee134bbbfc6d3d36a7fe8bb76bb3501b" ns2:_="" ns3:_="">
    <xsd:import namespace="fba00b43-1a58-4c50-9aee-4776c8fb23e6"/>
    <xsd:import namespace="fd4e53fc-bf1c-495c-b6b8-e44707770e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a00b43-1a58-4c50-9aee-4776c8fb23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4e53fc-bf1c-495c-b6b8-e44707770e5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D31C61-3058-43FB-AAA0-B71B2F0C932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5C454B8-0182-460C-A9F4-EA3C776FC6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2FE4CE-5D49-4ECC-8893-73C07762E0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a00b43-1a58-4c50-9aee-4776c8fb23e6"/>
    <ds:schemaRef ds:uri="fd4e53fc-bf1c-495c-b6b8-e44707770e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1979</TotalTime>
  <Words>8</Words>
  <Application>Microsoft Office PowerPoint</Application>
  <PresentationFormat>Breedbeeld</PresentationFormat>
  <Paragraphs>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unidad 2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2</dc:title>
  <dc:creator>Katrien Gryspeerdt</dc:creator>
  <cp:lastModifiedBy>petra</cp:lastModifiedBy>
  <cp:revision>54</cp:revision>
  <dcterms:created xsi:type="dcterms:W3CDTF">2017-11-14T15:30:32Z</dcterms:created>
  <dcterms:modified xsi:type="dcterms:W3CDTF">2021-11-29T19:54:48Z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0x0101006532A50E4B71454C856539089059C626</vt:lpwstr>
  </property>
</Properties>
</file>