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4360C-938A-4F30-9EC9-42E8E88EB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FF0BDE-A102-46AE-96D6-80EFE394A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958D7F-4CB6-463F-98C1-F46440AA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126E66-103C-4EFB-8DFC-51C4D636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D56730-5A1E-4BF3-A246-5DFEA62C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884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48F45-5C71-4349-863E-98C0E1F5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BEC730C-7ECC-4FC8-8549-69191759B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900224-18C2-481D-85DD-237B50EC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22B5C7-4D6F-4052-A8D2-03DA73035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BAA547-1EFA-42B6-A533-7136C3E0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858D9F-E426-4C93-A792-97169387D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E7EDCFD-ADF8-4557-BFDB-46E959A6C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114F74-0C11-49ED-885E-B353E763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421B8E-6B30-473F-8D83-FC64F510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A7D2B7-D2DF-4277-92F5-13352A22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173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CA83F-BEF9-4BFC-8A6E-E93EA2E1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354F5-6097-4A11-AD4E-AE3572C9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C4D0D7-C7E6-42D3-99B1-0AA35EC3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F9F193-E9CB-4A3A-896B-391D62C22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AD7BA5-B5D5-46CA-BFA1-5EA6DAFC6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41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7F5EB-9A56-4103-A9A2-BDF9DCFE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C731BD-A7A6-4659-B5A0-782B174D1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2561C3-4576-4C39-A5FB-C2CFCDCC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EEBB8-FB46-4BCD-B93A-8B69E5FA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C3BFF0-31DA-46C5-BBDD-A1BA03B22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97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32E1BA-2708-4E96-A7E8-468EA531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9B496A-ECFA-4DC7-B830-43393319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0F5F1BE-515C-465E-88EC-FFFF118BA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E9CDFF-AD22-4860-B244-91A270F5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7FA1D0-9AA4-402E-B7A4-46161DD37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6443D0-A728-4E0D-96E8-431897A27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27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22B96-7D48-46F8-89D2-6F515B97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5144F4-E9A2-482D-86D5-2E0C82D6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7655E3-4522-4749-9258-D78C331E4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BDF491-1A9D-4C14-BE45-7169939BD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433614-9746-499A-9276-D9D34B800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2F1729-9FC2-491A-8F63-4F6C110B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2882C7-5A05-42E4-8C45-675AFBE1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4E3C5DD-3BA4-486A-96DE-9B5827FA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959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73AC9-10B2-4526-AABB-84D3F934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B1CAF7-204F-4FD0-B500-560BA2E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1ED141A-1A38-45FD-B12F-508A1A44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C04C77-8C20-4CC5-97ED-4DC145C9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66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522EB22-A483-4C5C-BCF9-C5AB9A6D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21FFE4-5F05-45C1-811D-01D89794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C6B5D1-2692-4DC8-96BD-1A8C254D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885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5CF6B-FD75-4D46-A98C-C033E6CB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D68543-964F-47AA-8FC8-F11E5FB1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A5D5DF3-594C-4CC9-85C2-EABB94E55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18D8F0-7501-47AF-BF5F-F25E81712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5897A2-292D-46F3-B183-2BB8E19E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14DD13-894F-438C-B91B-A42785B1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882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CC2A4-0883-4F92-8A53-C2AD40BC5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B62AF3-8C7C-41F8-A588-CE312720B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AD93D2-B3D5-49AD-B2B5-2A49B4F2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2AA0C7-0553-4A72-A6CD-AE80530C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83AB0D-D1C6-418A-A586-920011835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DA6ACC-7486-47E1-9388-5180951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705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378C7C4-6850-4A31-8E1A-71DAC21B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5BFCF8-8B79-49D0-9794-20525110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31646-091D-4CA9-8B6B-1559FD37E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8C94-21E4-4AAF-ABCA-0BBDC1CE4035}" type="datetimeFigureOut">
              <a:rPr lang="nl-BE" smtClean="0"/>
              <a:t>5/01/2020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0BB97-B720-4C07-9592-9365D8186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4969C5-98F1-4D42-9A04-DA4B155FC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6400-A498-4260-BF3C-C115E02A40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468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s://es.wikipedia.org/wiki/Presidencia_de_Chil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artido_Comunista_de_Chile" TargetMode="External"/><Relationship Id="rId5" Type="http://schemas.openxmlformats.org/officeDocument/2006/relationships/hyperlink" Target="https://es.wikipedia.org/wiki/Senado_de_Chile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44727-1B12-4307-9155-C526B3B6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9101"/>
            <a:ext cx="9144000" cy="914399"/>
          </a:xfrm>
        </p:spPr>
        <p:txBody>
          <a:bodyPr>
            <a:normAutofit fontScale="90000"/>
          </a:bodyPr>
          <a:lstStyle/>
          <a:p>
            <a:r>
              <a:rPr lang="nl-BE" dirty="0"/>
              <a:t>Chile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0584C1-E7CA-4228-9703-94A240FE4E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Afbeeldingsresultaat voor chile bandera">
            <a:extLst>
              <a:ext uri="{FF2B5EF4-FFF2-40B4-BE49-F238E27FC236}">
                <a16:creationId xmlns:a16="http://schemas.microsoft.com/office/drawing/2014/main" id="{D71406DC-DA27-4291-AAA2-7451ED22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247775"/>
            <a:ext cx="79629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9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8DA502-48A1-402B-BE1C-FAF75DD7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BE"/>
          </a:p>
        </p:txBody>
      </p:sp>
      <p:pic>
        <p:nvPicPr>
          <p:cNvPr id="10244" name="Picture 4" descr="Afbeeldingsresultaat voor barrio bella vista chile">
            <a:extLst>
              <a:ext uri="{FF2B5EF4-FFF2-40B4-BE49-F238E27FC236}">
                <a16:creationId xmlns:a16="http://schemas.microsoft.com/office/drawing/2014/main" id="{93F3F003-0EFA-46D9-AF80-C08A6121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0" y="195308"/>
            <a:ext cx="5994448" cy="39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fbeeldingsresultaat voor barrio bella vista chile">
            <a:extLst>
              <a:ext uri="{FF2B5EF4-FFF2-40B4-BE49-F238E27FC236}">
                <a16:creationId xmlns:a16="http://schemas.microsoft.com/office/drawing/2014/main" id="{6BA3FA59-B0F0-44AE-A98C-548D0AF5E0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54" y="272032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Afbeeldingsresultaat voor pablo neruda">
            <a:extLst>
              <a:ext uri="{FF2B5EF4-FFF2-40B4-BE49-F238E27FC236}">
                <a16:creationId xmlns:a16="http://schemas.microsoft.com/office/drawing/2014/main" id="{18014EA2-9C49-47BE-B4EF-06BF02EA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363375"/>
            <a:ext cx="4191000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fundacion pablo neruda">
            <a:extLst>
              <a:ext uri="{FF2B5EF4-FFF2-40B4-BE49-F238E27FC236}">
                <a16:creationId xmlns:a16="http://schemas.microsoft.com/office/drawing/2014/main" id="{02A0DB64-2DEE-4F45-9ED2-634DC879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0" y="4548419"/>
            <a:ext cx="3300774" cy="194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2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poema pablo neruda">
            <a:extLst>
              <a:ext uri="{FF2B5EF4-FFF2-40B4-BE49-F238E27FC236}">
                <a16:creationId xmlns:a16="http://schemas.microsoft.com/office/drawing/2014/main" id="{51402FBE-81B6-425D-AE50-A0FC8A783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6" r="-1" b="31984"/>
          <a:stretch/>
        </p:blipFill>
        <p:spPr bwMode="auto">
          <a:xfrm>
            <a:off x="6083786" y="-168316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pablo neruda">
            <a:extLst>
              <a:ext uri="{FF2B5EF4-FFF2-40B4-BE49-F238E27FC236}">
                <a16:creationId xmlns:a16="http://schemas.microsoft.com/office/drawing/2014/main" id="{E2FCB0FB-C7CF-4F8F-8600-E400A4B5A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" b="1"/>
          <a:stretch/>
        </p:blipFill>
        <p:spPr bwMode="auto">
          <a:xfrm>
            <a:off x="6089904" y="2487166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93A93C-196F-4C29-B615-9FBB40F7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746270"/>
          </a:xfrm>
        </p:spPr>
        <p:txBody>
          <a:bodyPr>
            <a:normAutofit/>
          </a:bodyPr>
          <a:lstStyle/>
          <a:p>
            <a:r>
              <a:rPr lang="nl-BE" sz="4000" dirty="0">
                <a:solidFill>
                  <a:srgbClr val="000000"/>
                </a:solidFill>
              </a:rPr>
              <a:t>1904-1973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5D3B24-4342-4E0C-B90D-DA91E5F7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1" y="2272143"/>
            <a:ext cx="6263639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</a:rPr>
              <a:t>Fue un </a:t>
            </a:r>
            <a:r>
              <a:rPr lang="es-ES" sz="2400" u="sng" dirty="0">
                <a:solidFill>
                  <a:srgbClr val="000000"/>
                </a:solidFill>
              </a:rPr>
              <a:t>poeta</a:t>
            </a:r>
            <a:r>
              <a:rPr lang="es-ES" sz="2400" dirty="0">
                <a:solidFill>
                  <a:srgbClr val="000000"/>
                </a:solidFill>
              </a:rPr>
              <a:t> (premio Nobel de literatura, 1971)</a:t>
            </a:r>
          </a:p>
          <a:p>
            <a:pPr marL="0" indent="0"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</a:rPr>
              <a:t>Fue un </a:t>
            </a:r>
            <a:r>
              <a:rPr lang="es-ES" sz="2400" u="sng" dirty="0">
                <a:solidFill>
                  <a:srgbClr val="000000"/>
                </a:solidFill>
              </a:rPr>
              <a:t>activista</a:t>
            </a:r>
            <a:r>
              <a:rPr lang="es-ES" sz="2400" dirty="0">
                <a:solidFill>
                  <a:srgbClr val="000000"/>
                </a:solidFill>
              </a:rPr>
              <a:t> político</a:t>
            </a:r>
          </a:p>
          <a:p>
            <a:pPr marL="0" indent="0"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  <a:hlinkClick r:id="rId5" tooltip="Senado de 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 un senador</a:t>
            </a:r>
            <a:r>
              <a:rPr lang="es-ES" sz="2400" dirty="0">
                <a:solidFill>
                  <a:srgbClr val="000000"/>
                </a:solidFill>
              </a:rPr>
              <a:t>, miembro del </a:t>
            </a:r>
            <a:r>
              <a:rPr lang="es-ES" sz="2400" dirty="0">
                <a:solidFill>
                  <a:srgbClr val="000000"/>
                </a:solidFill>
                <a:hlinkClick r:id="rId6" tooltip="Partido Comunista de 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Partido Comunista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s-E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000000"/>
                </a:solidFill>
              </a:rPr>
              <a:t>Fue precandidato a la </a:t>
            </a:r>
            <a:r>
              <a:rPr lang="es-ES" sz="2400" dirty="0">
                <a:solidFill>
                  <a:srgbClr val="000000"/>
                </a:solidFill>
                <a:hlinkClick r:id="rId7" tooltip="Presidencia de 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presidencia</a:t>
            </a:r>
            <a:r>
              <a:rPr lang="es-ES" sz="2400" dirty="0">
                <a:solidFill>
                  <a:srgbClr val="000000"/>
                </a:solidFill>
              </a:rPr>
              <a:t> de su país</a:t>
            </a:r>
            <a:endParaRPr lang="nl-B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relateerde afbeelding">
            <a:extLst>
              <a:ext uri="{FF2B5EF4-FFF2-40B4-BE49-F238E27FC236}">
                <a16:creationId xmlns:a16="http://schemas.microsoft.com/office/drawing/2014/main" id="{4779ED03-4268-4D5A-9053-193E81DEC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919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0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34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24D590-8B98-4E8F-87D3-864051F4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7484787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Valparaíso, la capital cultural</a:t>
            </a:r>
          </a:p>
        </p:txBody>
      </p:sp>
      <p:pic>
        <p:nvPicPr>
          <p:cNvPr id="13314" name="Picture 2" descr="Afbeeldingsresultaat voor valparaiso">
            <a:extLst>
              <a:ext uri="{FF2B5EF4-FFF2-40B4-BE49-F238E27FC236}">
                <a16:creationId xmlns:a16="http://schemas.microsoft.com/office/drawing/2014/main" id="{54B8735A-9E83-439B-A284-F6C65FCAB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0" r="-1" b="18880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17" name="Straight Connector 13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481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Afbeeldingsresultaat voor valparaiso puerto">
            <a:extLst>
              <a:ext uri="{FF2B5EF4-FFF2-40B4-BE49-F238E27FC236}">
                <a16:creationId xmlns:a16="http://schemas.microsoft.com/office/drawing/2014/main" id="{5CC2A5DA-05D2-4656-8D0A-9E85831AA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1" r="-1" b="-1"/>
          <a:stretch/>
        </p:blipFill>
        <p:spPr bwMode="auto">
          <a:xfrm>
            <a:off x="320040" y="320040"/>
            <a:ext cx="11548872" cy="446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BEAEEE-BB09-4EB0-A084-BD238EEB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509320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El puerto de Valparaíso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7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5033A2F-BB06-466A-B6F3-5BB80EEE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4EAD7BE-95C6-4199-9F54-9633BFAA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31385D-DE71-4159-B862-128C59274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Productos que exporta Chile</a:t>
            </a:r>
          </a:p>
        </p:txBody>
      </p:sp>
      <p:pic>
        <p:nvPicPr>
          <p:cNvPr id="15364" name="Picture 4" descr="Afbeeldingsresultaat voor fruta de chile">
            <a:extLst>
              <a:ext uri="{FF2B5EF4-FFF2-40B4-BE49-F238E27FC236}">
                <a16:creationId xmlns:a16="http://schemas.microsoft.com/office/drawing/2014/main" id="{57EC8792-B720-42C8-91A5-271090FE4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9" r="15078" b="-3"/>
          <a:stretch/>
        </p:blipFill>
        <p:spPr bwMode="auto">
          <a:xfrm>
            <a:off x="382773" y="529501"/>
            <a:ext cx="2651760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EC59D61-98FB-4DBA-9EFD-0299313D6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7096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Afbeeldingsresultaat voor pescado de chile">
            <a:extLst>
              <a:ext uri="{FF2B5EF4-FFF2-40B4-BE49-F238E27FC236}">
                <a16:creationId xmlns:a16="http://schemas.microsoft.com/office/drawing/2014/main" id="{06DA7334-A65E-4CC6-9A6B-3BF4123A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0" r="20231" b="-3"/>
          <a:stretch/>
        </p:blipFill>
        <p:spPr bwMode="auto">
          <a:xfrm>
            <a:off x="3310672" y="529501"/>
            <a:ext cx="2651760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959C4EA-A09C-4A86-992F-952E825C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633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Afbeeldingsresultaat voor valdivieso wijn">
            <a:extLst>
              <a:ext uri="{FF2B5EF4-FFF2-40B4-BE49-F238E27FC236}">
                <a16:creationId xmlns:a16="http://schemas.microsoft.com/office/drawing/2014/main" id="{DEEEF393-7200-4E76-B010-255854129E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r="10147" b="-3"/>
          <a:stretch/>
        </p:blipFill>
        <p:spPr bwMode="auto">
          <a:xfrm>
            <a:off x="6238571" y="529501"/>
            <a:ext cx="2651760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B1206AF-FFE1-408C-A70D-65563D95A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42301" y="1062381"/>
            <a:ext cx="0" cy="2120900"/>
          </a:xfrm>
          <a:prstGeom prst="line">
            <a:avLst/>
          </a:prstGeom>
          <a:ln w="190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6" name="Picture 6" descr="Afbeeldingsresultaat voor madera de chile">
            <a:extLst>
              <a:ext uri="{FF2B5EF4-FFF2-40B4-BE49-F238E27FC236}">
                <a16:creationId xmlns:a16="http://schemas.microsoft.com/office/drawing/2014/main" id="{D82FCDFB-B09F-4D45-8F10-EF308BD28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4" r="15186" b="-3"/>
          <a:stretch/>
        </p:blipFill>
        <p:spPr bwMode="auto">
          <a:xfrm>
            <a:off x="9166470" y="529501"/>
            <a:ext cx="2651760" cy="32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8EAC4-686A-49FF-B85C-7D04CE0D4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4200 </a:t>
            </a:r>
            <a:r>
              <a:rPr lang="nl-BE" dirty="0" err="1"/>
              <a:t>kms</a:t>
            </a:r>
            <a:r>
              <a:rPr lang="nl-BE" dirty="0"/>
              <a:t> de </a:t>
            </a:r>
            <a:r>
              <a:rPr lang="nl-BE" dirty="0" err="1"/>
              <a:t>longitud</a:t>
            </a:r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F9D53D-F9D5-429C-8298-F6EB01BC7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&lt;ul&gt;&lt;li&gt;Chile. A long petal of ocean and wine and snow, Oh when, Oh when oh when, Oh when we meet, You will wrap your blac...">
            <a:extLst>
              <a:ext uri="{FF2B5EF4-FFF2-40B4-BE49-F238E27FC236}">
                <a16:creationId xmlns:a16="http://schemas.microsoft.com/office/drawing/2014/main" id="{A4813EBA-A8A6-4204-B8D4-7CA00B08C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1"/>
          <a:stretch/>
        </p:blipFill>
        <p:spPr bwMode="auto">
          <a:xfrm>
            <a:off x="6407643" y="156857"/>
            <a:ext cx="4191555" cy="68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54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fbeeldingsresultaat voor atacama">
            <a:extLst>
              <a:ext uri="{FF2B5EF4-FFF2-40B4-BE49-F238E27FC236}">
                <a16:creationId xmlns:a16="http://schemas.microsoft.com/office/drawing/2014/main" id="{664898D5-77AE-4654-88A2-91E3635B45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r="5816" b="-1"/>
          <a:stretch/>
        </p:blipFill>
        <p:spPr bwMode="auto">
          <a:xfrm>
            <a:off x="0" y="-200015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B42013-FD2A-4CE5-A181-ADE4405ED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87" y="5314950"/>
            <a:ext cx="5647287" cy="77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El </a:t>
            </a:r>
            <a:r>
              <a:rPr lang="en-US" b="1" dirty="0" err="1"/>
              <a:t>desierto</a:t>
            </a:r>
            <a:r>
              <a:rPr lang="en-US" b="1" dirty="0"/>
              <a:t> de ATACAMA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27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3EB1BF-A7A1-4091-B9D5-D1F61442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Torres del Paine: </a:t>
            </a:r>
            <a:r>
              <a:rPr lang="en-US" sz="4800" dirty="0" err="1">
                <a:solidFill>
                  <a:srgbClr val="FFFFFF"/>
                </a:solidFill>
              </a:rPr>
              <a:t>parque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r>
              <a:rPr lang="en-US" sz="4800" dirty="0" err="1">
                <a:solidFill>
                  <a:srgbClr val="FFFFFF"/>
                </a:solidFill>
              </a:rPr>
              <a:t>nacional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3074" name="Picture 2" descr="&lt;ul&gt;&lt;li&gt;Chile’s biggest attraction is its beauty and diversity of landscapes. It is known for its national park “Torres de...">
            <a:extLst>
              <a:ext uri="{FF2B5EF4-FFF2-40B4-BE49-F238E27FC236}">
                <a16:creationId xmlns:a16="http://schemas.microsoft.com/office/drawing/2014/main" id="{6A73DB70-4E8C-4606-870A-A2FA38D008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t="6602" b="11994"/>
          <a:stretch/>
        </p:blipFill>
        <p:spPr bwMode="auto">
          <a:xfrm>
            <a:off x="457102" y="456992"/>
            <a:ext cx="2948069" cy="296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 you know what you can see there? EVERYTHING!!!! &lt;ul&gt;&lt;li&gt;spectacular mountain range, &lt;/li&gt;&lt;/ul&gt;&lt;ul&gt;&lt;li&gt;lakes,  &lt;/li&gt;&lt;/ul...">
            <a:extLst>
              <a:ext uri="{FF2B5EF4-FFF2-40B4-BE49-F238E27FC236}">
                <a16:creationId xmlns:a16="http://schemas.microsoft.com/office/drawing/2014/main" id="{D1CE4426-46B9-4C0D-90BB-61B93027D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4" t="25547" r="19102" b="39289"/>
          <a:stretch/>
        </p:blipFill>
        <p:spPr bwMode="auto">
          <a:xfrm>
            <a:off x="3965111" y="456992"/>
            <a:ext cx="3417873" cy="20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torre del paine">
            <a:extLst>
              <a:ext uri="{FF2B5EF4-FFF2-40B4-BE49-F238E27FC236}">
                <a16:creationId xmlns:a16="http://schemas.microsoft.com/office/drawing/2014/main" id="{7F343C63-38B0-4B6F-929A-451832A0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4805" y="456992"/>
            <a:ext cx="4308687" cy="269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4" name="Straight Connector 78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0" descr="Afbeeldingsresultaat voor torre del paine">
            <a:extLst>
              <a:ext uri="{FF2B5EF4-FFF2-40B4-BE49-F238E27FC236}">
                <a16:creationId xmlns:a16="http://schemas.microsoft.com/office/drawing/2014/main" id="{85027090-EF62-4009-91E1-A0EC5C64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2" y="3509963"/>
            <a:ext cx="3257648" cy="325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48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C4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A7230F-D05F-4FFC-8344-912E20F4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b="1">
                <a:solidFill>
                  <a:srgbClr val="FFFFFF"/>
                </a:solidFill>
              </a:rPr>
              <a:t>¿A quién le gusta la aventura?</a:t>
            </a:r>
            <a:br>
              <a:rPr lang="en-US" sz="3700" b="1">
                <a:solidFill>
                  <a:srgbClr val="FFFFFF"/>
                </a:solidFill>
              </a:rPr>
            </a:br>
            <a:br>
              <a:rPr lang="en-US" sz="3700">
                <a:solidFill>
                  <a:srgbClr val="FFFFFF"/>
                </a:solidFill>
              </a:rPr>
            </a:br>
            <a:endParaRPr lang="en-US" sz="3700">
              <a:solidFill>
                <a:srgbClr val="FFFFFF"/>
              </a:solidFill>
            </a:endParaRPr>
          </a:p>
        </p:txBody>
      </p:sp>
      <p:pic>
        <p:nvPicPr>
          <p:cNvPr id="4098" name="Picture 2" descr="Afbeeldingsresultaat voor aventura deporte chile">
            <a:extLst>
              <a:ext uri="{FF2B5EF4-FFF2-40B4-BE49-F238E27FC236}">
                <a16:creationId xmlns:a16="http://schemas.microsoft.com/office/drawing/2014/main" id="{9EC12D09-AE81-42F2-883F-C02E2D7BD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3207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8E6689-D765-4AA1-B26E-46CA9285A5FB}"/>
              </a:ext>
            </a:extLst>
          </p:cNvPr>
          <p:cNvSpPr txBox="1"/>
          <p:nvPr/>
        </p:nvSpPr>
        <p:spPr>
          <a:xfrm>
            <a:off x="7724775" y="917725"/>
            <a:ext cx="394296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* </a:t>
            </a:r>
            <a:r>
              <a:rPr lang="en-US" sz="2800" dirty="0">
                <a:solidFill>
                  <a:srgbClr val="FFFFFF"/>
                </a:solidFill>
              </a:rPr>
              <a:t>Caminos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vehículo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* </a:t>
            </a:r>
            <a:r>
              <a:rPr lang="en-US" sz="2800" dirty="0" err="1">
                <a:solidFill>
                  <a:srgbClr val="FFFFFF"/>
                </a:solidFill>
              </a:rPr>
              <a:t>Senderismo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(“</a:t>
            </a:r>
            <a:r>
              <a:rPr lang="en-US" sz="2400" dirty="0" err="1">
                <a:solidFill>
                  <a:srgbClr val="FFFFFF"/>
                </a:solidFill>
              </a:rPr>
              <a:t>caminatas</a:t>
            </a:r>
            <a:r>
              <a:rPr lang="en-US" sz="2400" dirty="0">
                <a:solidFill>
                  <a:srgbClr val="FFFFFF"/>
                </a:solidFill>
              </a:rPr>
              <a:t>”)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</a:rPr>
              <a:t>* </a:t>
            </a:r>
            <a:r>
              <a:rPr lang="en-US" sz="2800" dirty="0" err="1">
                <a:solidFill>
                  <a:srgbClr val="FFFFFF"/>
                </a:solidFill>
              </a:rPr>
              <a:t>deportes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aventura</a:t>
            </a:r>
            <a:endParaRPr lang="en-US" sz="28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FFFF"/>
                </a:solidFill>
              </a:rPr>
              <a:t>Salidas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kayak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Paseos a caballo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Trekking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La </a:t>
            </a:r>
            <a:r>
              <a:rPr lang="en-US" sz="2400" dirty="0" err="1">
                <a:solidFill>
                  <a:srgbClr val="FFFFFF"/>
                </a:solidFill>
              </a:rPr>
              <a:t>Escalada</a:t>
            </a:r>
            <a:endParaRPr lang="en-US" sz="2400" dirty="0">
              <a:solidFill>
                <a:srgbClr val="FFFFFF"/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El </a:t>
            </a:r>
            <a:r>
              <a:rPr lang="en-US" sz="2400" dirty="0" err="1">
                <a:solidFill>
                  <a:srgbClr val="FFFFFF"/>
                </a:solidFill>
              </a:rPr>
              <a:t>montañismo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21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660A6D-5DB7-4E50-A3E1-0656BEE4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Otro parque nacional LA ISLA DE PASCUA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beeldingsresultaat voor paaseiland">
            <a:extLst>
              <a:ext uri="{FF2B5EF4-FFF2-40B4-BE49-F238E27FC236}">
                <a16:creationId xmlns:a16="http://schemas.microsoft.com/office/drawing/2014/main" id="{36D8925A-D45D-49C7-A5B9-1DFB8FA885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434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Afbeeldingsresultaat voor paaseiland">
            <a:extLst>
              <a:ext uri="{FF2B5EF4-FFF2-40B4-BE49-F238E27FC236}">
                <a16:creationId xmlns:a16="http://schemas.microsoft.com/office/drawing/2014/main" id="{5B31AD1B-72BF-45A1-B0EF-41F8B196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10304"/>
            <a:ext cx="5455917" cy="363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40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paaseiland moai 9 meter">
            <a:extLst>
              <a:ext uri="{FF2B5EF4-FFF2-40B4-BE49-F238E27FC236}">
                <a16:creationId xmlns:a16="http://schemas.microsoft.com/office/drawing/2014/main" id="{616B5FEA-4C0E-4602-8643-32DBBFFED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" b="11707"/>
          <a:stretch/>
        </p:blipFill>
        <p:spPr bwMode="auto">
          <a:xfrm>
            <a:off x="78830" y="1524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B78955-BBB5-46EC-A643-42B8B1A6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BE" sz="3600" dirty="0"/>
              <a:t>A </a:t>
            </a:r>
            <a:r>
              <a:rPr lang="nl-BE" sz="3600" dirty="0" err="1"/>
              <a:t>saber</a:t>
            </a:r>
            <a:r>
              <a:rPr lang="nl-BE" sz="3600" dirty="0"/>
              <a:t>….</a:t>
            </a:r>
          </a:p>
        </p:txBody>
      </p: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CFEF1-A6BB-483A-8A7B-69C89196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nl-BE" sz="2400" dirty="0" err="1"/>
              <a:t>Nombre</a:t>
            </a:r>
            <a:r>
              <a:rPr lang="nl-BE" sz="2400" dirty="0"/>
              <a:t> “PASCUA” (Pasen) – Jacob Roggeveen 5/4/1722 op Paaszondag ontdekt</a:t>
            </a:r>
          </a:p>
          <a:p>
            <a:r>
              <a:rPr lang="nl-BE" sz="2400" dirty="0" err="1"/>
              <a:t>Moai</a:t>
            </a:r>
            <a:r>
              <a:rPr lang="nl-BE" sz="2400" dirty="0"/>
              <a:t>: Voorouderbeelden (</a:t>
            </a:r>
            <a:r>
              <a:rPr lang="nl-BE" sz="2400" dirty="0" err="1"/>
              <a:t>algunos</a:t>
            </a:r>
            <a:r>
              <a:rPr lang="nl-BE" sz="2400" dirty="0"/>
              <a:t> </a:t>
            </a:r>
            <a:r>
              <a:rPr lang="nl-BE" sz="2400" dirty="0">
                <a:sym typeface="Wingdings" panose="05000000000000000000" pitchFamily="2" charset="2"/>
              </a:rPr>
              <a:t> </a:t>
            </a:r>
            <a:r>
              <a:rPr lang="nl-BE" sz="2400" dirty="0"/>
              <a:t>9 </a:t>
            </a:r>
            <a:r>
              <a:rPr lang="nl-BE" sz="2400" dirty="0" err="1"/>
              <a:t>metros</a:t>
            </a:r>
            <a:r>
              <a:rPr lang="nl-BE" sz="2400" dirty="0"/>
              <a:t> de </a:t>
            </a:r>
            <a:r>
              <a:rPr lang="nl-BE" sz="2400" dirty="0" err="1"/>
              <a:t>altura</a:t>
            </a:r>
            <a:r>
              <a:rPr lang="nl-BE" sz="2400" dirty="0"/>
              <a:t>!)</a:t>
            </a:r>
          </a:p>
          <a:p>
            <a:pPr marL="0" indent="0">
              <a:buNone/>
            </a:pPr>
            <a:r>
              <a:rPr lang="nl-BE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660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santiago de chile">
            <a:extLst>
              <a:ext uri="{FF2B5EF4-FFF2-40B4-BE49-F238E27FC236}">
                <a16:creationId xmlns:a16="http://schemas.microsoft.com/office/drawing/2014/main" id="{4811547F-9DA6-4039-BDE7-602C20ED92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9C0687-1153-4CA6-8A03-9DFC9D37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SANTIAGO (La capital)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6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Afbeeldingsresultaat voor plaza de armas catedral metropolitana">
            <a:extLst>
              <a:ext uri="{FF2B5EF4-FFF2-40B4-BE49-F238E27FC236}">
                <a16:creationId xmlns:a16="http://schemas.microsoft.com/office/drawing/2014/main" id="{A947F2C4-9D95-432E-BB49-788A9CF375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b="792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1B4FAA-11C1-4D67-95C5-D223C5C4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Plaza de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Armas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Catedral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637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130</Words>
  <Application>Microsoft Office PowerPoint</Application>
  <PresentationFormat>Breedbeeld</PresentationFormat>
  <Paragraphs>32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Chile</vt:lpstr>
      <vt:lpstr>4200 kms de longitud </vt:lpstr>
      <vt:lpstr>El desierto de ATACAMA</vt:lpstr>
      <vt:lpstr>Torres del Paine: parque nacional</vt:lpstr>
      <vt:lpstr>¿A quién le gusta la aventura?  </vt:lpstr>
      <vt:lpstr>Otro parque nacional LA ISLA DE PASCUA</vt:lpstr>
      <vt:lpstr>A saber….</vt:lpstr>
      <vt:lpstr>SANTIAGO (La capital)</vt:lpstr>
      <vt:lpstr>Plaza de Armas - Catedral</vt:lpstr>
      <vt:lpstr>PowerPoint-presentatie</vt:lpstr>
      <vt:lpstr>1904-1973</vt:lpstr>
      <vt:lpstr>PowerPoint-presentatie</vt:lpstr>
      <vt:lpstr>Valparaíso, la capital cultural</vt:lpstr>
      <vt:lpstr>El puerto de Valparaíso</vt:lpstr>
      <vt:lpstr>Productos que exporta Chile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Chile</dc:title>
  <dc:creator>petra maqueda maqueda</dc:creator>
  <cp:lastModifiedBy>petra maqueda maqueda</cp:lastModifiedBy>
  <cp:revision>10</cp:revision>
  <dcterms:created xsi:type="dcterms:W3CDTF">2020-01-05T16:46:01Z</dcterms:created>
  <dcterms:modified xsi:type="dcterms:W3CDTF">2020-01-05T17:39:29Z</dcterms:modified>
</cp:coreProperties>
</file>