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13" r:id="rId5"/>
    <p:sldId id="314" r:id="rId6"/>
    <p:sldId id="315" r:id="rId7"/>
    <p:sldId id="298" r:id="rId8"/>
    <p:sldId id="292" r:id="rId9"/>
    <p:sldId id="309" r:id="rId10"/>
    <p:sldId id="304" r:id="rId11"/>
    <p:sldId id="311" r:id="rId12"/>
    <p:sldId id="312" r:id="rId13"/>
    <p:sldId id="257" r:id="rId14"/>
    <p:sldId id="258" r:id="rId15"/>
    <p:sldId id="297" r:id="rId16"/>
    <p:sldId id="264" r:id="rId17"/>
    <p:sldId id="263" r:id="rId18"/>
    <p:sldId id="293" r:id="rId19"/>
    <p:sldId id="294" r:id="rId20"/>
    <p:sldId id="295" r:id="rId21"/>
    <p:sldId id="301" r:id="rId22"/>
    <p:sldId id="267" r:id="rId23"/>
    <p:sldId id="268" r:id="rId24"/>
    <p:sldId id="272" r:id="rId25"/>
    <p:sldId id="271" r:id="rId26"/>
    <p:sldId id="260" r:id="rId27"/>
    <p:sldId id="305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15069-0691-4D21-9B1A-1FD4ED0134E3}" v="1" dt="2021-11-16T16:39:36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" userId="a5f5b53f-39f4-42b9-b823-5d2de32cf0f4" providerId="ADAL" clId="{DE715069-0691-4D21-9B1A-1FD4ED0134E3}"/>
    <pc:docChg chg="undo custSel addSld delSld modSld">
      <pc:chgData name="Petra" userId="a5f5b53f-39f4-42b9-b823-5d2de32cf0f4" providerId="ADAL" clId="{DE715069-0691-4D21-9B1A-1FD4ED0134E3}" dt="2021-11-16T16:50:54.978" v="730" actId="20577"/>
      <pc:docMkLst>
        <pc:docMk/>
      </pc:docMkLst>
      <pc:sldChg chg="modSp del mod">
        <pc:chgData name="Petra" userId="a5f5b53f-39f4-42b9-b823-5d2de32cf0f4" providerId="ADAL" clId="{DE715069-0691-4D21-9B1A-1FD4ED0134E3}" dt="2021-11-16T16:39:58.888" v="55" actId="2696"/>
        <pc:sldMkLst>
          <pc:docMk/>
          <pc:sldMk cId="3908014297" sldId="256"/>
        </pc:sldMkLst>
        <pc:spChg chg="mod">
          <ac:chgData name="Petra" userId="a5f5b53f-39f4-42b9-b823-5d2de32cf0f4" providerId="ADAL" clId="{DE715069-0691-4D21-9B1A-1FD4ED0134E3}" dt="2021-11-16T16:37:58.358" v="28" actId="20577"/>
          <ac:spMkLst>
            <pc:docMk/>
            <pc:sldMk cId="3908014297" sldId="256"/>
            <ac:spMk id="2" creationId="{00000000-0000-0000-0000-000000000000}"/>
          </ac:spMkLst>
        </pc:spChg>
        <pc:spChg chg="mod">
          <ac:chgData name="Petra" userId="a5f5b53f-39f4-42b9-b823-5d2de32cf0f4" providerId="ADAL" clId="{DE715069-0691-4D21-9B1A-1FD4ED0134E3}" dt="2021-11-16T16:38:13.089" v="41" actId="20577"/>
          <ac:spMkLst>
            <pc:docMk/>
            <pc:sldMk cId="3908014297" sldId="256"/>
            <ac:spMk id="3" creationId="{00000000-0000-0000-0000-000000000000}"/>
          </ac:spMkLst>
        </pc:spChg>
      </pc:sldChg>
      <pc:sldChg chg="del">
        <pc:chgData name="Petra" userId="a5f5b53f-39f4-42b9-b823-5d2de32cf0f4" providerId="ADAL" clId="{DE715069-0691-4D21-9B1A-1FD4ED0134E3}" dt="2021-11-16T16:36:32.051" v="7" actId="2696"/>
        <pc:sldMkLst>
          <pc:docMk/>
          <pc:sldMk cId="3590333840" sldId="266"/>
        </pc:sldMkLst>
      </pc:sldChg>
      <pc:sldChg chg="del">
        <pc:chgData name="Petra" userId="a5f5b53f-39f4-42b9-b823-5d2de32cf0f4" providerId="ADAL" clId="{DE715069-0691-4D21-9B1A-1FD4ED0134E3}" dt="2021-11-16T16:36:19.195" v="6" actId="2696"/>
        <pc:sldMkLst>
          <pc:docMk/>
          <pc:sldMk cId="1089149439" sldId="269"/>
        </pc:sldMkLst>
      </pc:sldChg>
      <pc:sldChg chg="del">
        <pc:chgData name="Petra" userId="a5f5b53f-39f4-42b9-b823-5d2de32cf0f4" providerId="ADAL" clId="{DE715069-0691-4D21-9B1A-1FD4ED0134E3}" dt="2021-11-16T16:35:59.190" v="5" actId="2696"/>
        <pc:sldMkLst>
          <pc:docMk/>
          <pc:sldMk cId="4260017613" sldId="286"/>
        </pc:sldMkLst>
      </pc:sldChg>
      <pc:sldChg chg="del">
        <pc:chgData name="Petra" userId="a5f5b53f-39f4-42b9-b823-5d2de32cf0f4" providerId="ADAL" clId="{DE715069-0691-4D21-9B1A-1FD4ED0134E3}" dt="2021-11-16T16:36:41.184" v="8" actId="2696"/>
        <pc:sldMkLst>
          <pc:docMk/>
          <pc:sldMk cId="2185465132" sldId="289"/>
        </pc:sldMkLst>
      </pc:sldChg>
      <pc:sldChg chg="del">
        <pc:chgData name="Petra" userId="a5f5b53f-39f4-42b9-b823-5d2de32cf0f4" providerId="ADAL" clId="{DE715069-0691-4D21-9B1A-1FD4ED0134E3}" dt="2021-11-16T16:35:37.999" v="3" actId="2696"/>
        <pc:sldMkLst>
          <pc:docMk/>
          <pc:sldMk cId="4120612377" sldId="290"/>
        </pc:sldMkLst>
      </pc:sldChg>
      <pc:sldChg chg="del">
        <pc:chgData name="Petra" userId="a5f5b53f-39f4-42b9-b823-5d2de32cf0f4" providerId="ADAL" clId="{DE715069-0691-4D21-9B1A-1FD4ED0134E3}" dt="2021-11-16T16:36:49.207" v="9" actId="2696"/>
        <pc:sldMkLst>
          <pc:docMk/>
          <pc:sldMk cId="693776453" sldId="299"/>
        </pc:sldMkLst>
      </pc:sldChg>
      <pc:sldChg chg="del">
        <pc:chgData name="Petra" userId="a5f5b53f-39f4-42b9-b823-5d2de32cf0f4" providerId="ADAL" clId="{DE715069-0691-4D21-9B1A-1FD4ED0134E3}" dt="2021-11-16T16:35:23.949" v="0" actId="2696"/>
        <pc:sldMkLst>
          <pc:docMk/>
          <pc:sldMk cId="2403217648" sldId="306"/>
        </pc:sldMkLst>
      </pc:sldChg>
      <pc:sldChg chg="del">
        <pc:chgData name="Petra" userId="a5f5b53f-39f4-42b9-b823-5d2de32cf0f4" providerId="ADAL" clId="{DE715069-0691-4D21-9B1A-1FD4ED0134E3}" dt="2021-11-16T16:35:30.258" v="1" actId="2696"/>
        <pc:sldMkLst>
          <pc:docMk/>
          <pc:sldMk cId="894443687" sldId="307"/>
        </pc:sldMkLst>
      </pc:sldChg>
      <pc:sldChg chg="del">
        <pc:chgData name="Petra" userId="a5f5b53f-39f4-42b9-b823-5d2de32cf0f4" providerId="ADAL" clId="{DE715069-0691-4D21-9B1A-1FD4ED0134E3}" dt="2021-11-16T16:35:35.167" v="2" actId="2696"/>
        <pc:sldMkLst>
          <pc:docMk/>
          <pc:sldMk cId="3665058085" sldId="308"/>
        </pc:sldMkLst>
      </pc:sldChg>
      <pc:sldChg chg="del">
        <pc:chgData name="Petra" userId="a5f5b53f-39f4-42b9-b823-5d2de32cf0f4" providerId="ADAL" clId="{DE715069-0691-4D21-9B1A-1FD4ED0134E3}" dt="2021-11-16T16:35:43.462" v="4" actId="2696"/>
        <pc:sldMkLst>
          <pc:docMk/>
          <pc:sldMk cId="1974814801" sldId="310"/>
        </pc:sldMkLst>
      </pc:sldChg>
      <pc:sldChg chg="addSp delSp modSp new mod setBg">
        <pc:chgData name="Petra" userId="a5f5b53f-39f4-42b9-b823-5d2de32cf0f4" providerId="ADAL" clId="{DE715069-0691-4D21-9B1A-1FD4ED0134E3}" dt="2021-11-16T16:40:13.788" v="63" actId="5793"/>
        <pc:sldMkLst>
          <pc:docMk/>
          <pc:sldMk cId="3747161400" sldId="313"/>
        </pc:sldMkLst>
        <pc:spChg chg="add del">
          <ac:chgData name="Petra" userId="a5f5b53f-39f4-42b9-b823-5d2de32cf0f4" providerId="ADAL" clId="{DE715069-0691-4D21-9B1A-1FD4ED0134E3}" dt="2021-11-16T16:39:46.406" v="46" actId="26606"/>
          <ac:spMkLst>
            <pc:docMk/>
            <pc:sldMk cId="3747161400" sldId="313"/>
            <ac:spMk id="2" creationId="{750B1B20-F79F-4387-AEEE-9A924814D942}"/>
          </ac:spMkLst>
        </pc:spChg>
        <pc:spChg chg="add del">
          <ac:chgData name="Petra" userId="a5f5b53f-39f4-42b9-b823-5d2de32cf0f4" providerId="ADAL" clId="{DE715069-0691-4D21-9B1A-1FD4ED0134E3}" dt="2021-11-16T16:39:46.406" v="46" actId="26606"/>
          <ac:spMkLst>
            <pc:docMk/>
            <pc:sldMk cId="3747161400" sldId="313"/>
            <ac:spMk id="3" creationId="{41B15392-BC21-4F7A-BC76-622FA4D31BC8}"/>
          </ac:spMkLst>
        </pc:spChg>
        <pc:spChg chg="add del">
          <ac:chgData name="Petra" userId="a5f5b53f-39f4-42b9-b823-5d2de32cf0f4" providerId="ADAL" clId="{DE715069-0691-4D21-9B1A-1FD4ED0134E3}" dt="2021-11-16T16:39:46.390" v="45" actId="26606"/>
          <ac:spMkLst>
            <pc:docMk/>
            <pc:sldMk cId="3747161400" sldId="313"/>
            <ac:spMk id="9" creationId="{42A4FC2C-047E-45A5-965D-8E1E3BF09BC6}"/>
          </ac:spMkLst>
        </pc:spChg>
        <pc:spChg chg="add">
          <ac:chgData name="Petra" userId="a5f5b53f-39f4-42b9-b823-5d2de32cf0f4" providerId="ADAL" clId="{DE715069-0691-4D21-9B1A-1FD4ED0134E3}" dt="2021-11-16T16:39:46.406" v="46" actId="26606"/>
          <ac:spMkLst>
            <pc:docMk/>
            <pc:sldMk cId="3747161400" sldId="313"/>
            <ac:spMk id="11" creationId="{CD8B4F24-440B-49E9-B85D-733523DC064B}"/>
          </ac:spMkLst>
        </pc:spChg>
        <pc:spChg chg="add">
          <ac:chgData name="Petra" userId="a5f5b53f-39f4-42b9-b823-5d2de32cf0f4" providerId="ADAL" clId="{DE715069-0691-4D21-9B1A-1FD4ED0134E3}" dt="2021-11-16T16:39:46.406" v="46" actId="26606"/>
          <ac:spMkLst>
            <pc:docMk/>
            <pc:sldMk cId="3747161400" sldId="313"/>
            <ac:spMk id="12" creationId="{2B97F24A-32CE-4C1C-A50D-3016B394DCFB}"/>
          </ac:spMkLst>
        </pc:spChg>
        <pc:spChg chg="add mod">
          <ac:chgData name="Petra" userId="a5f5b53f-39f4-42b9-b823-5d2de32cf0f4" providerId="ADAL" clId="{DE715069-0691-4D21-9B1A-1FD4ED0134E3}" dt="2021-11-16T16:39:53.167" v="54" actId="20577"/>
          <ac:spMkLst>
            <pc:docMk/>
            <pc:sldMk cId="3747161400" sldId="313"/>
            <ac:spMk id="13" creationId="{750B1B20-F79F-4387-AEEE-9A924814D942}"/>
          </ac:spMkLst>
        </pc:spChg>
        <pc:spChg chg="add mod">
          <ac:chgData name="Petra" userId="a5f5b53f-39f4-42b9-b823-5d2de32cf0f4" providerId="ADAL" clId="{DE715069-0691-4D21-9B1A-1FD4ED0134E3}" dt="2021-11-16T16:40:13.788" v="63" actId="5793"/>
          <ac:spMkLst>
            <pc:docMk/>
            <pc:sldMk cId="3747161400" sldId="313"/>
            <ac:spMk id="14" creationId="{41B15392-BC21-4F7A-BC76-622FA4D31BC8}"/>
          </ac:spMkLst>
        </pc:spChg>
        <pc:picChg chg="add mod">
          <ac:chgData name="Petra" userId="a5f5b53f-39f4-42b9-b823-5d2de32cf0f4" providerId="ADAL" clId="{DE715069-0691-4D21-9B1A-1FD4ED0134E3}" dt="2021-11-16T16:39:46.406" v="46" actId="26606"/>
          <ac:picMkLst>
            <pc:docMk/>
            <pc:sldMk cId="3747161400" sldId="313"/>
            <ac:picMk id="4" creationId="{8780C38E-D594-40C4-8E38-785EB3E6E342}"/>
          </ac:picMkLst>
        </pc:picChg>
      </pc:sldChg>
      <pc:sldChg chg="addSp delSp modSp new mod">
        <pc:chgData name="Petra" userId="a5f5b53f-39f4-42b9-b823-5d2de32cf0f4" providerId="ADAL" clId="{DE715069-0691-4D21-9B1A-1FD4ED0134E3}" dt="2021-11-16T16:48:36.236" v="527" actId="1076"/>
        <pc:sldMkLst>
          <pc:docMk/>
          <pc:sldMk cId="1832814808" sldId="314"/>
        </pc:sldMkLst>
        <pc:spChg chg="mod">
          <ac:chgData name="Petra" userId="a5f5b53f-39f4-42b9-b823-5d2de32cf0f4" providerId="ADAL" clId="{DE715069-0691-4D21-9B1A-1FD4ED0134E3}" dt="2021-11-16T16:48:19.763" v="521" actId="122"/>
          <ac:spMkLst>
            <pc:docMk/>
            <pc:sldMk cId="1832814808" sldId="314"/>
            <ac:spMk id="2" creationId="{21D2B2F3-28A2-4170-8133-112A04D3738E}"/>
          </ac:spMkLst>
        </pc:spChg>
        <pc:spChg chg="mod">
          <ac:chgData name="Petra" userId="a5f5b53f-39f4-42b9-b823-5d2de32cf0f4" providerId="ADAL" clId="{DE715069-0691-4D21-9B1A-1FD4ED0134E3}" dt="2021-11-16T16:47:45.259" v="470" actId="113"/>
          <ac:spMkLst>
            <pc:docMk/>
            <pc:sldMk cId="1832814808" sldId="314"/>
            <ac:spMk id="3" creationId="{46B34F2E-EA69-44F9-9E87-65E710F18C40}"/>
          </ac:spMkLst>
        </pc:spChg>
        <pc:spChg chg="add del">
          <ac:chgData name="Petra" userId="a5f5b53f-39f4-42b9-b823-5d2de32cf0f4" providerId="ADAL" clId="{DE715069-0691-4D21-9B1A-1FD4ED0134E3}" dt="2021-11-16T16:44:39.246" v="356" actId="11529"/>
          <ac:spMkLst>
            <pc:docMk/>
            <pc:sldMk cId="1832814808" sldId="314"/>
            <ac:spMk id="4" creationId="{3403545C-6D6A-4B58-AC4F-357C9F7232D4}"/>
          </ac:spMkLst>
        </pc:spChg>
        <pc:spChg chg="add del">
          <ac:chgData name="Petra" userId="a5f5b53f-39f4-42b9-b823-5d2de32cf0f4" providerId="ADAL" clId="{DE715069-0691-4D21-9B1A-1FD4ED0134E3}" dt="2021-11-16T16:45:15.008" v="360" actId="11529"/>
          <ac:spMkLst>
            <pc:docMk/>
            <pc:sldMk cId="1832814808" sldId="314"/>
            <ac:spMk id="5" creationId="{41CD8911-5EB8-4F83-8233-C273EA420874}"/>
          </ac:spMkLst>
        </pc:spChg>
        <pc:spChg chg="add mod">
          <ac:chgData name="Petra" userId="a5f5b53f-39f4-42b9-b823-5d2de32cf0f4" providerId="ADAL" clId="{DE715069-0691-4D21-9B1A-1FD4ED0134E3}" dt="2021-11-16T16:48:36.236" v="527" actId="1076"/>
          <ac:spMkLst>
            <pc:docMk/>
            <pc:sldMk cId="1832814808" sldId="314"/>
            <ac:spMk id="6" creationId="{0E4F7F4E-E3A3-4711-B0E3-DC3AEDCE8DB7}"/>
          </ac:spMkLst>
        </pc:spChg>
        <pc:picChg chg="add mod">
          <ac:chgData name="Petra" userId="a5f5b53f-39f4-42b9-b823-5d2de32cf0f4" providerId="ADAL" clId="{DE715069-0691-4D21-9B1A-1FD4ED0134E3}" dt="2021-11-16T16:47:49.663" v="472" actId="1076"/>
          <ac:picMkLst>
            <pc:docMk/>
            <pc:sldMk cId="1832814808" sldId="314"/>
            <ac:picMk id="8" creationId="{58EC9714-2BDD-4D2A-84E7-4997AE88A674}"/>
          </ac:picMkLst>
        </pc:picChg>
      </pc:sldChg>
      <pc:sldChg chg="addSp modSp new mod">
        <pc:chgData name="Petra" userId="a5f5b53f-39f4-42b9-b823-5d2de32cf0f4" providerId="ADAL" clId="{DE715069-0691-4D21-9B1A-1FD4ED0134E3}" dt="2021-11-16T16:50:54.978" v="730" actId="20577"/>
        <pc:sldMkLst>
          <pc:docMk/>
          <pc:sldMk cId="1823672644" sldId="315"/>
        </pc:sldMkLst>
        <pc:spChg chg="mod">
          <ac:chgData name="Petra" userId="a5f5b53f-39f4-42b9-b823-5d2de32cf0f4" providerId="ADAL" clId="{DE715069-0691-4D21-9B1A-1FD4ED0134E3}" dt="2021-11-16T16:50:54.978" v="730" actId="20577"/>
          <ac:spMkLst>
            <pc:docMk/>
            <pc:sldMk cId="1823672644" sldId="315"/>
            <ac:spMk id="2" creationId="{B51C61E2-0B11-42B1-BF0B-0346F1BBB8C9}"/>
          </ac:spMkLst>
        </pc:spChg>
        <pc:spChg chg="mod">
          <ac:chgData name="Petra" userId="a5f5b53f-39f4-42b9-b823-5d2de32cf0f4" providerId="ADAL" clId="{DE715069-0691-4D21-9B1A-1FD4ED0134E3}" dt="2021-11-16T16:50:35.396" v="693" actId="115"/>
          <ac:spMkLst>
            <pc:docMk/>
            <pc:sldMk cId="1823672644" sldId="315"/>
            <ac:spMk id="3" creationId="{541A8B2F-D113-4266-987A-EDF4D2F92458}"/>
          </ac:spMkLst>
        </pc:spChg>
        <pc:spChg chg="add">
          <ac:chgData name="Petra" userId="a5f5b53f-39f4-42b9-b823-5d2de32cf0f4" providerId="ADAL" clId="{DE715069-0691-4D21-9B1A-1FD4ED0134E3}" dt="2021-11-16T16:49:03.022" v="530" actId="11529"/>
          <ac:spMkLst>
            <pc:docMk/>
            <pc:sldMk cId="1823672644" sldId="315"/>
            <ac:spMk id="4" creationId="{526F8D51-EA42-47C7-A244-573A0F3D498D}"/>
          </ac:spMkLst>
        </pc:spChg>
        <pc:picChg chg="add mod">
          <ac:chgData name="Petra" userId="a5f5b53f-39f4-42b9-b823-5d2de32cf0f4" providerId="ADAL" clId="{DE715069-0691-4D21-9B1A-1FD4ED0134E3}" dt="2021-11-16T16:49:29.970" v="533" actId="1076"/>
          <ac:picMkLst>
            <pc:docMk/>
            <pc:sldMk cId="1823672644" sldId="315"/>
            <ac:picMk id="6" creationId="{2DEF7B68-08B0-4BA4-930E-036F8917EB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022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344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7446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954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853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136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2833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3607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458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0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839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0D071-69C2-4E6F-B813-4113ADC2C549}" type="datetimeFigureOut">
              <a:rPr lang="nl-BE" smtClean="0"/>
              <a:t>16/11/2021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3DE9D-3391-4DFA-97FE-EFE4425A1E3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6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6E7F771C-A027-4BA5-9653-23243F65AA0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fTe8DiXNO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Te8DiXNO8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750B1B20-F79F-4387-AEEE-9A924814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5400" dirty="0"/>
              <a:t>UNIDAD 2</a:t>
            </a:r>
            <a:endParaRPr lang="nl-BE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1B15392-BC21-4F7A-BC76-622FA4D3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4800" dirty="0"/>
              <a:t>P. 19</a:t>
            </a:r>
            <a:endParaRPr lang="nl-BE" sz="4800" dirty="0"/>
          </a:p>
        </p:txBody>
      </p:sp>
      <p:pic>
        <p:nvPicPr>
          <p:cNvPr id="4" name="6E7F771C-A027-4BA5-9653-23243F65AA0E">
            <a:extLst>
              <a:ext uri="{FF2B5EF4-FFF2-40B4-BE49-F238E27FC236}">
                <a16:creationId xmlns:a16="http://schemas.microsoft.com/office/drawing/2014/main" id="{8780C38E-D594-40C4-8E38-785EB3E6E342}"/>
              </a:ext>
            </a:extLst>
          </p:cNvPr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36549"/>
            <a:ext cx="6903720" cy="5384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716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 un domin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8" y="0"/>
            <a:ext cx="10231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53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activ de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59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iempoo libr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/>
          <a:stretch/>
        </p:blipFill>
        <p:spPr>
          <a:xfrm>
            <a:off x="3658240" y="764273"/>
            <a:ext cx="4846637" cy="5684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61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o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2"/>
          <a:stretch/>
        </p:blipFill>
        <p:spPr>
          <a:xfrm>
            <a:off x="3712831" y="723330"/>
            <a:ext cx="4846637" cy="564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203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dep de veran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>
          <a:xfrm>
            <a:off x="3144671" y="191068"/>
            <a:ext cx="6858000" cy="648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12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por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2"/>
          <a:stretch/>
        </p:blipFill>
        <p:spPr>
          <a:xfrm>
            <a:off x="3212911" y="423080"/>
            <a:ext cx="6858000" cy="565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55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akjes thu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91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tareas doméstic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4449811" y="368490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61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tiempo libre 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3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futbol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985787" y="395785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798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2B2F3-28A2-4170-8133-112A04D3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Quedar</a:t>
            </a:r>
            <a:r>
              <a:rPr lang="nl-NL" dirty="0"/>
              <a:t> con una persona: afspreken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B34F2E-EA69-44F9-9E87-65E710F18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4" y="1690688"/>
            <a:ext cx="10515600" cy="49481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¿</a:t>
            </a:r>
            <a:r>
              <a:rPr lang="nl-NL" b="1" dirty="0">
                <a:solidFill>
                  <a:srgbClr val="FF0000"/>
                </a:solidFill>
              </a:rPr>
              <a:t>Por qué no </a:t>
            </a:r>
            <a:r>
              <a:rPr lang="nl-NL" b="1" dirty="0" err="1">
                <a:solidFill>
                  <a:srgbClr val="FF0000"/>
                </a:solidFill>
              </a:rPr>
              <a:t>vamos</a:t>
            </a:r>
            <a:r>
              <a:rPr lang="nl-NL" b="1" dirty="0">
                <a:solidFill>
                  <a:srgbClr val="FF0000"/>
                </a:solidFill>
              </a:rPr>
              <a:t> a….? </a:t>
            </a:r>
            <a:r>
              <a:rPr lang="nl-NL" dirty="0"/>
              <a:t>- ¿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</a:rPr>
              <a:t>Tienes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</a:rPr>
              <a:t>ganas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nl-NL" dirty="0"/>
              <a:t>..? – ¿</a:t>
            </a:r>
            <a:r>
              <a:rPr lang="nl-NL" b="1" dirty="0" err="1">
                <a:solidFill>
                  <a:schemeClr val="tx2"/>
                </a:solidFill>
              </a:rPr>
              <a:t>Vienes</a:t>
            </a: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b="1" dirty="0" err="1">
                <a:solidFill>
                  <a:schemeClr val="tx2"/>
                </a:solidFill>
              </a:rPr>
              <a:t>conmigo</a:t>
            </a:r>
            <a:r>
              <a:rPr lang="nl-NL" dirty="0"/>
              <a:t>…?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                                  </a:t>
            </a:r>
            <a:r>
              <a:rPr lang="nl-NL" b="1" dirty="0">
                <a:solidFill>
                  <a:schemeClr val="accent2">
                    <a:lumMod val="75000"/>
                  </a:schemeClr>
                </a:solidFill>
              </a:rPr>
              <a:t>CON MUCHO GUSTO- BUENA IDEA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¿A qué hora </a:t>
            </a:r>
            <a:r>
              <a:rPr lang="nl-NL" dirty="0" err="1"/>
              <a:t>quedamos</a:t>
            </a:r>
            <a:r>
              <a:rPr lang="nl-NL" dirty="0"/>
              <a:t>?		¿Qué tal a las 19.30?</a:t>
            </a:r>
          </a:p>
          <a:p>
            <a:endParaRPr lang="nl-NL" dirty="0"/>
          </a:p>
          <a:p>
            <a:r>
              <a:rPr lang="nl-NL" dirty="0"/>
              <a:t>¿</a:t>
            </a:r>
            <a:r>
              <a:rPr lang="nl-NL" dirty="0" err="1"/>
              <a:t>Dónde</a:t>
            </a:r>
            <a:r>
              <a:rPr lang="nl-NL" dirty="0"/>
              <a:t> </a:t>
            </a:r>
            <a:r>
              <a:rPr lang="nl-NL" dirty="0" err="1"/>
              <a:t>quedamos</a:t>
            </a:r>
            <a:r>
              <a:rPr lang="nl-NL" dirty="0"/>
              <a:t>?		¿Qué tal </a:t>
            </a:r>
            <a:r>
              <a:rPr lang="nl-NL" dirty="0" err="1"/>
              <a:t>delante</a:t>
            </a:r>
            <a:r>
              <a:rPr lang="nl-NL" dirty="0"/>
              <a:t> del cine?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¡Vale, perfecto!</a:t>
            </a:r>
            <a:endParaRPr lang="nl-BE" dirty="0"/>
          </a:p>
        </p:txBody>
      </p:sp>
      <p:sp>
        <p:nvSpPr>
          <p:cNvPr id="6" name="Bijschrift: pijl-omlaag 5">
            <a:extLst>
              <a:ext uri="{FF2B5EF4-FFF2-40B4-BE49-F238E27FC236}">
                <a16:creationId xmlns:a16="http://schemas.microsoft.com/office/drawing/2014/main" id="{0E4F7F4E-E3A3-4711-B0E3-DC3AEDCE8DB7}"/>
              </a:ext>
            </a:extLst>
          </p:cNvPr>
          <p:cNvSpPr/>
          <p:nvPr/>
        </p:nvSpPr>
        <p:spPr>
          <a:xfrm>
            <a:off x="1069942" y="2149312"/>
            <a:ext cx="9690755" cy="5502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8EC9714-2BDD-4D2A-84E7-4997AE88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858" y="2792481"/>
            <a:ext cx="735291" cy="6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el gimnasio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4054026" y="409433"/>
            <a:ext cx="4846637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15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juegos de mesa vc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163208" y="327547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86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hacer los doming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0"/>
            <a:ext cx="521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11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conmigo contig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690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3" y="0"/>
            <a:ext cx="7876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1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 de donde 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0"/>
            <a:ext cx="7850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19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cionalidad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383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nation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7967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75" y="0"/>
            <a:ext cx="8882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07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0"/>
            <a:ext cx="7856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98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C61E2-0B11-42B1-BF0B-0346F1BBB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/>
              <a:t>uitnodiging afwijzen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1A8B2F-D113-4266-987A-EDF4D2F92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¿</a:t>
            </a:r>
            <a:r>
              <a:rPr lang="nl-NL" b="1" dirty="0">
                <a:solidFill>
                  <a:srgbClr val="FF0000"/>
                </a:solidFill>
              </a:rPr>
              <a:t>Por qué no </a:t>
            </a:r>
            <a:r>
              <a:rPr lang="nl-NL" b="1" dirty="0" err="1">
                <a:solidFill>
                  <a:srgbClr val="FF0000"/>
                </a:solidFill>
              </a:rPr>
              <a:t>vamos</a:t>
            </a:r>
            <a:r>
              <a:rPr lang="nl-NL" b="1" dirty="0">
                <a:solidFill>
                  <a:srgbClr val="FF0000"/>
                </a:solidFill>
              </a:rPr>
              <a:t> a….? </a:t>
            </a:r>
            <a:r>
              <a:rPr lang="nl-NL" dirty="0"/>
              <a:t>- ¿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</a:rPr>
              <a:t>Tienes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</a:rPr>
              <a:t>ganas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nl-NL" dirty="0"/>
              <a:t>..? – ¿</a:t>
            </a:r>
            <a:r>
              <a:rPr lang="nl-NL" b="1" dirty="0" err="1">
                <a:solidFill>
                  <a:schemeClr val="tx2"/>
                </a:solidFill>
              </a:rPr>
              <a:t>Vienes</a:t>
            </a:r>
            <a:r>
              <a:rPr lang="nl-NL" b="1" dirty="0">
                <a:solidFill>
                  <a:schemeClr val="tx2"/>
                </a:solidFill>
              </a:rPr>
              <a:t> </a:t>
            </a:r>
            <a:r>
              <a:rPr lang="nl-NL" b="1" dirty="0" err="1">
                <a:solidFill>
                  <a:schemeClr val="tx2"/>
                </a:solidFill>
              </a:rPr>
              <a:t>conmigo</a:t>
            </a:r>
            <a:r>
              <a:rPr lang="nl-NL" dirty="0"/>
              <a:t>…?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Lo </a:t>
            </a:r>
            <a:r>
              <a:rPr lang="nl-NL" dirty="0" err="1"/>
              <a:t>siento</a:t>
            </a:r>
            <a:r>
              <a:rPr lang="nl-NL" dirty="0"/>
              <a:t>, no </a:t>
            </a:r>
            <a:r>
              <a:rPr lang="nl-NL" dirty="0" err="1"/>
              <a:t>puedo</a:t>
            </a:r>
            <a:r>
              <a:rPr lang="nl-NL" dirty="0"/>
              <a:t>, es que </a:t>
            </a:r>
            <a:r>
              <a:rPr lang="nl-NL" dirty="0" err="1"/>
              <a:t>viene</a:t>
            </a:r>
            <a:r>
              <a:rPr lang="nl-NL" dirty="0"/>
              <a:t> mi </a:t>
            </a:r>
            <a:r>
              <a:rPr lang="nl-NL" dirty="0" err="1"/>
              <a:t>suegra</a:t>
            </a:r>
            <a:r>
              <a:rPr lang="nl-NL" dirty="0"/>
              <a:t>. =</a:t>
            </a:r>
          </a:p>
          <a:p>
            <a:pPr marL="0" indent="0">
              <a:buNone/>
            </a:pPr>
            <a:r>
              <a:rPr lang="nl-NL" dirty="0"/>
              <a:t>Lo </a:t>
            </a:r>
            <a:r>
              <a:rPr lang="nl-NL" dirty="0" err="1"/>
              <a:t>siento</a:t>
            </a:r>
            <a:r>
              <a:rPr lang="nl-NL" dirty="0"/>
              <a:t>, no </a:t>
            </a:r>
            <a:r>
              <a:rPr lang="nl-NL" dirty="0" err="1"/>
              <a:t>puedo</a:t>
            </a:r>
            <a:r>
              <a:rPr lang="nl-NL" dirty="0"/>
              <a:t>. </a:t>
            </a:r>
            <a:r>
              <a:rPr lang="nl-NL" u="sng" dirty="0" err="1"/>
              <a:t>Tengo</a:t>
            </a:r>
            <a:r>
              <a:rPr lang="nl-NL" u="sng" dirty="0"/>
              <a:t> que </a:t>
            </a:r>
            <a:r>
              <a:rPr lang="nl-NL" dirty="0" err="1"/>
              <a:t>trabajar</a:t>
            </a:r>
            <a:r>
              <a:rPr lang="nl-NL" dirty="0"/>
              <a:t>.= </a:t>
            </a:r>
          </a:p>
          <a:p>
            <a:endParaRPr lang="nl-BE" dirty="0"/>
          </a:p>
        </p:txBody>
      </p:sp>
      <p:sp>
        <p:nvSpPr>
          <p:cNvPr id="4" name="Bijschrift: pijl-omlaag 3">
            <a:extLst>
              <a:ext uri="{FF2B5EF4-FFF2-40B4-BE49-F238E27FC236}">
                <a16:creationId xmlns:a16="http://schemas.microsoft.com/office/drawing/2014/main" id="{526F8D51-EA42-47C7-A244-573A0F3D498D}"/>
              </a:ext>
            </a:extLst>
          </p:cNvPr>
          <p:cNvSpPr/>
          <p:nvPr/>
        </p:nvSpPr>
        <p:spPr>
          <a:xfrm>
            <a:off x="1046375" y="2281287"/>
            <a:ext cx="9549353" cy="30165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DEF7B68-08B0-4BA4-930E-036F8917E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35" y="2744031"/>
            <a:ext cx="1578114" cy="136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72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226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043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 ner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38" y="0"/>
            <a:ext cx="468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223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pab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7008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4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v conocer saber pod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8" y="1477108"/>
            <a:ext cx="11493305" cy="489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5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2 saber y conoc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3" y="0"/>
            <a:ext cx="837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1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7936B-0B8B-4C37-A446-003DD1A0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Vídeo </a:t>
            </a:r>
            <a:r>
              <a:rPr lang="nl-BE" dirty="0" err="1"/>
              <a:t>diferencia</a:t>
            </a:r>
            <a:r>
              <a:rPr lang="nl-BE" dirty="0"/>
              <a:t> </a:t>
            </a:r>
            <a:r>
              <a:rPr lang="nl-BE" dirty="0" err="1"/>
              <a:t>entre</a:t>
            </a:r>
            <a:r>
              <a:rPr lang="nl-BE" dirty="0"/>
              <a:t> </a:t>
            </a:r>
            <a:r>
              <a:rPr lang="nl-BE" dirty="0" err="1"/>
              <a:t>poder</a:t>
            </a:r>
            <a:r>
              <a:rPr lang="nl-BE" dirty="0"/>
              <a:t> y </a:t>
            </a:r>
            <a:r>
              <a:rPr lang="nl-BE" dirty="0" err="1"/>
              <a:t>saber</a:t>
            </a:r>
            <a:r>
              <a:rPr lang="nl-BE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1FFB51-CE68-4162-80E2-5BC545184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https://www.youtube.com/watch?v=ffTe8DiXNO8</a:t>
            </a:r>
            <a:endParaRPr lang="nl-BE" dirty="0"/>
          </a:p>
          <a:p>
            <a:r>
              <a:rPr lang="nl-BE" sz="1600" dirty="0" err="1"/>
              <a:t>Chicos</a:t>
            </a:r>
            <a:r>
              <a:rPr lang="nl-BE" sz="1600" dirty="0"/>
              <a:t>, el vídeo </a:t>
            </a:r>
            <a:r>
              <a:rPr lang="nl-BE" sz="1600" dirty="0" err="1"/>
              <a:t>está</a:t>
            </a:r>
            <a:r>
              <a:rPr lang="nl-BE" sz="1600" dirty="0"/>
              <a:t> en </a:t>
            </a:r>
            <a:r>
              <a:rPr lang="nl-BE" sz="1600" dirty="0" err="1"/>
              <a:t>ingles</a:t>
            </a:r>
            <a:r>
              <a:rPr lang="nl-BE" sz="1600" dirty="0"/>
              <a:t>, no he </a:t>
            </a:r>
            <a:r>
              <a:rPr lang="nl-BE" sz="1600" dirty="0" err="1"/>
              <a:t>encontrado</a:t>
            </a:r>
            <a:r>
              <a:rPr lang="nl-BE" sz="1600" dirty="0"/>
              <a:t> </a:t>
            </a:r>
            <a:r>
              <a:rPr lang="nl-BE" sz="1600" dirty="0" err="1"/>
              <a:t>nada</a:t>
            </a:r>
            <a:r>
              <a:rPr lang="nl-BE" sz="1600" dirty="0"/>
              <a:t> en </a:t>
            </a:r>
            <a:r>
              <a:rPr lang="nl-BE" sz="1600" dirty="0" err="1"/>
              <a:t>neerlandés</a:t>
            </a:r>
            <a:r>
              <a:rPr lang="nl-BE" sz="1600" dirty="0"/>
              <a:t>.</a:t>
            </a:r>
          </a:p>
        </p:txBody>
      </p:sp>
      <p:pic>
        <p:nvPicPr>
          <p:cNvPr id="4" name="Onlinemedia 3" title="Differences Between &amp;quot;Poder&amp;quot; And &amp;quot;Saber&amp;quot;">
            <a:hlinkClick r:id="" action="ppaction://media"/>
            <a:extLst>
              <a:ext uri="{FF2B5EF4-FFF2-40B4-BE49-F238E27FC236}">
                <a16:creationId xmlns:a16="http://schemas.microsoft.com/office/drawing/2014/main" id="{6CA3F598-7246-44E8-A8E6-5A15018186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8463" y="2839453"/>
            <a:ext cx="4343400" cy="315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2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74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149DC-2F77-42DC-8BEB-ECF5E564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5400" b="1" dirty="0" err="1"/>
              <a:t>Ir+a+infinitivo</a:t>
            </a:r>
            <a:endParaRPr lang="nl-BE" sz="5400" b="1" dirty="0"/>
          </a:p>
        </p:txBody>
      </p:sp>
      <p:pic>
        <p:nvPicPr>
          <p:cNvPr id="3074" name="Picture 2" descr="Futuro simple: el futuro en español es increíble - First Hand Spanish">
            <a:extLst>
              <a:ext uri="{FF2B5EF4-FFF2-40B4-BE49-F238E27FC236}">
                <a16:creationId xmlns:a16="http://schemas.microsoft.com/office/drawing/2014/main" id="{4FC08EFC-693B-49B2-9F25-8AD631CEE7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95" y="2478505"/>
            <a:ext cx="7243011" cy="3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98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03C3B-0566-4BDD-B508-790DBDDF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Audio 5</a:t>
            </a:r>
          </a:p>
        </p:txBody>
      </p:sp>
      <p:pic>
        <p:nvPicPr>
          <p:cNvPr id="4" name="05 Track 05 58">
            <a:hlinkClick r:id="" action="ppaction://media"/>
            <a:extLst>
              <a:ext uri="{FF2B5EF4-FFF2-40B4-BE49-F238E27FC236}">
                <a16:creationId xmlns:a16="http://schemas.microsoft.com/office/drawing/2014/main" id="{D331708F-B8F2-4243-9423-5F1639F8468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7579" y="2538663"/>
            <a:ext cx="5378115" cy="3104148"/>
          </a:xfrm>
        </p:spPr>
      </p:pic>
    </p:spTree>
    <p:extLst>
      <p:ext uri="{BB962C8B-B14F-4D97-AF65-F5344CB8AC3E}">
        <p14:creationId xmlns:p14="http://schemas.microsoft.com/office/powerpoint/2010/main" val="16411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32A50E4B71454C856539089059C626" ma:contentTypeVersion="9" ma:contentTypeDescription="Een nieuw document maken." ma:contentTypeScope="" ma:versionID="66d4194d330383bbfd0a0f73c7f8e955">
  <xsd:schema xmlns:xsd="http://www.w3.org/2001/XMLSchema" xmlns:xs="http://www.w3.org/2001/XMLSchema" xmlns:p="http://schemas.microsoft.com/office/2006/metadata/properties" xmlns:ns2="fba00b43-1a58-4c50-9aee-4776c8fb23e6" xmlns:ns3="fd4e53fc-bf1c-495c-b6b8-e44707770e5d" targetNamespace="http://schemas.microsoft.com/office/2006/metadata/properties" ma:root="true" ma:fieldsID="09db86cb6f8cc092204839f07aa4a7f0" ns2:_="" ns3:_="">
    <xsd:import namespace="fba00b43-1a58-4c50-9aee-4776c8fb23e6"/>
    <xsd:import namespace="fd4e53fc-bf1c-495c-b6b8-e44707770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00b43-1a58-4c50-9aee-4776c8fb23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e53fc-bf1c-495c-b6b8-e44707770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D31C61-3058-43FB-AAA0-B71B2F0C9326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www.w3.org/XML/1998/namespace"/>
    <ds:schemaRef ds:uri="fba00b43-1a58-4c50-9aee-4776c8fb23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d4e53fc-bf1c-495c-b6b8-e44707770e5d"/>
  </ds:schemaRefs>
</ds:datastoreItem>
</file>

<file path=customXml/itemProps2.xml><?xml version="1.0" encoding="utf-8"?>
<ds:datastoreItem xmlns:ds="http://schemas.openxmlformats.org/officeDocument/2006/customXml" ds:itemID="{66341BB5-FCF0-4759-8B53-2BCE19B23D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a00b43-1a58-4c50-9aee-4776c8fb23e6"/>
    <ds:schemaRef ds:uri="fd4e53fc-bf1c-495c-b6b8-e44707770e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C454B8-0182-460C-A9F4-EA3C776FC6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1719</TotalTime>
  <Words>153</Words>
  <Application>Microsoft Office PowerPoint</Application>
  <PresentationFormat>Breedbeeld</PresentationFormat>
  <Paragraphs>26</Paragraphs>
  <Slides>33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UNIDAD 2</vt:lpstr>
      <vt:lpstr>Quedar con una persona: afspreken</vt:lpstr>
      <vt:lpstr>Een uitnodiging afwijzen</vt:lpstr>
      <vt:lpstr>PowerPoint-presentatie</vt:lpstr>
      <vt:lpstr>PowerPoint-presentatie</vt:lpstr>
      <vt:lpstr>Vídeo diferencia entre poder y saber </vt:lpstr>
      <vt:lpstr>PowerPoint-presentatie</vt:lpstr>
      <vt:lpstr>Ir+a+infinitivo</vt:lpstr>
      <vt:lpstr>Audio 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</dc:title>
  <dc:creator>Katrien Gryspeerdt</dc:creator>
  <cp:lastModifiedBy>petra</cp:lastModifiedBy>
  <cp:revision>26</cp:revision>
  <dcterms:created xsi:type="dcterms:W3CDTF">2017-11-14T15:30:32Z</dcterms:created>
  <dcterms:modified xsi:type="dcterms:W3CDTF">2021-11-16T16:50:58Z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0x0101006532A50E4B71454C856539089059C626</vt:lpwstr>
  </property>
</Properties>
</file>