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8" r:id="rId7"/>
    <p:sldId id="263" r:id="rId8"/>
    <p:sldId id="264" r:id="rId9"/>
    <p:sldId id="266" r:id="rId10"/>
    <p:sldId id="258" r:id="rId11"/>
    <p:sldId id="257" r:id="rId12"/>
    <p:sldId id="269" r:id="rId13"/>
    <p:sldId id="267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C8201-A864-49AE-AE34-DBBEE4EF2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1AC342-B547-4A6C-85A3-44979A801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4AA577-C160-4E8E-BCBB-DB96A80A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003878-5F10-4563-BCA6-603AA28F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0B2C8B-625E-4FCB-8F31-B09D653F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755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23C31-042F-44FE-8B7C-3BB9318C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B9C7BB-2C8B-4D8A-A9F8-8C5FEC586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593913-D82A-431F-87A0-3EB4073A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638663-18F5-41EF-931D-BD5B3A92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F91E53-7805-44E7-B3E3-BECB5C5C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90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BC93CF3-0722-4E54-BC48-6417881C9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8237B1-DF15-457D-B993-723D0D212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DB2702-682F-4A61-AE9D-2663666B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5D764-7BDE-4792-A062-7EF179F9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7E0212-3277-497C-818D-4431FD23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535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75317-DFD1-4235-B656-C7D07C36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CC9461-C12F-42A1-AD88-160318310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BCC94E-766D-44FC-9ABB-F16D48FC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51DDDF-D902-4EA4-B846-C744705F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5D264E-8581-4F5E-8CE6-318B3129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127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12255-FEC7-404C-B13C-403DEB8F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A62E88-F4B6-4CD7-B379-8FF241B45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793BA1-552A-4D35-98FA-84339DB2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B42D7F-6E25-44D8-8D23-9274A8CB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0BC2F9-25E9-4D67-9695-D060FE99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484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6A4DE-4811-4A2F-A000-0366180E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DC2438-7699-4CB9-98A5-8B380C657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542750-D364-4E2D-8801-F269BBC12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0113C7-4762-4EFB-B422-7D148D91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851B6C-29A2-4F09-9DE6-D6ECC2FB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F48078-3FC4-4447-AA4B-6E618075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307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24F15-726C-412C-BCA8-D9A4CB0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D88EFC-2CE7-4AF2-B0D8-DAE324286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A6AA27-8431-4385-B24B-11561D522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1A40CB-2D1D-4E77-BB45-522E58EDF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DAB50DF-2BA6-4B72-A355-C1EC6C55E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E18D92-E0A4-4707-A8EA-3115161D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E8FE2D7-4171-43FD-9A94-586DEE7B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57DFA14-2C3D-4BA5-88F0-CBC738CB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A4106-A59B-4108-A030-E56C66E9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FEB9BBD-5BB5-45EC-8D5C-0A703259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937BB1-9659-40F2-B3B8-204F8A64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FD6598-04D8-4039-85DA-48E532AA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000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1297E28-CC55-497C-81FB-7EE26641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953BA4-AC9E-488E-B518-9AA95A12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AC5C2D-8AE0-4415-970F-B6E9028F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62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2B940-917C-4244-AE8A-8C3ED50C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BAB98B-2663-4F7F-842F-1CA78E3A1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0F2EFB-01EC-404D-B513-BB0B1CAEA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B1BD57-7083-4A8D-8BF0-402F03D2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4CEF9B-1788-4C1E-8974-99F73389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8B4BB2-F90B-4D60-8BC9-0EEA9997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419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D4352-4B18-4B47-AC25-6707F7BD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1183CBE-A662-49C8-8AEA-496D33E96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C0E831-856B-476B-9396-BC480FBF5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D17573-51E5-4533-9271-B13B0A14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C4144C-E2C2-44F1-85F7-F24AA303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89FE91-7630-4E77-83FA-BB87222E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279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B13E36-B29F-4A12-B98E-4B0BC376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899890-64CE-4C59-9763-16373669A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D80373-3EB9-44A9-B8B3-94B0A9993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C488-2A74-4B83-9F87-CEFC9B93F144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11102E-F631-4C87-89DA-2023A5C51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BC0A33-6D23-4077-B6C2-B85E85845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43A8-C23D-42F2-8B47-7EB3C84FE0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327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i_kvxyjhqn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i_kvxyjhpr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i_kvxyjhui1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i_kvxyjhtr1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i_kvxyjhr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i_kvxyjhrk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i_kvxyjhs3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i_kvxyjhsf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i_kvxyjhu01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i_kvxyjhsq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i_kvxyjhsy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i_kvxyjhth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2D015-F5FD-41F4-AC30-F633DCCAB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NL" dirty="0" err="1"/>
              <a:t>Excursión</a:t>
            </a:r>
            <a:br>
              <a:rPr lang="nl-NL" dirty="0"/>
            </a:br>
            <a:r>
              <a:rPr lang="nl-NL" dirty="0"/>
              <a:t>BRUJAS - DAMME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DE0133-BA36-48C5-91A5-2FD5B9EA7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nl-NL" sz="5400" dirty="0" err="1">
                <a:latin typeface="Amasis MT Pro Black" panose="02040A04050005020304" pitchFamily="18" charset="0"/>
              </a:rPr>
              <a:t>Lani</a:t>
            </a:r>
            <a:r>
              <a:rPr lang="nl-NL" sz="5400" dirty="0">
                <a:latin typeface="Amasis MT Pro Black" panose="02040A04050005020304" pitchFamily="18" charset="0"/>
              </a:rPr>
              <a:t> Cedric Martin</a:t>
            </a:r>
            <a:endParaRPr lang="nl-BE" sz="54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1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C7FEBB-A468-486A-ACBC-40F98C8B7EE8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3" b="14684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88DACC-CF9C-4E1F-BBD0-9AF30D6F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 dirty="0" err="1"/>
              <a:t>anguila</a:t>
            </a:r>
            <a:r>
              <a:rPr lang="nl-NL" sz="4000" dirty="0"/>
              <a:t> (la)</a:t>
            </a:r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AC9BF8-0FE8-49AA-8243-4EA88306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nl-BE" sz="2000"/>
          </a:p>
        </p:txBody>
      </p:sp>
    </p:spTree>
    <p:extLst>
      <p:ext uri="{BB962C8B-B14F-4D97-AF65-F5344CB8AC3E}">
        <p14:creationId xmlns:p14="http://schemas.microsoft.com/office/powerpoint/2010/main" val="416998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5A8DCFE-9910-4A41-AA17-A903E5DC44D8}"/>
              </a:ext>
            </a:extLst>
          </p:cNvPr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r="5311" b="-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14FF353-67A0-477E-B52F-7D9B41B5D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A6D20AA-2000-4361-8840-16BCA96DFFDD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1642110"/>
            <a:ext cx="5349240" cy="3573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27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7606D-FF53-4715-BC2B-51758171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3B4BDF-05FF-442A-A205-8BE807C1C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3783ED-CCBF-4178-9A7A-D7413E8A0CAE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30" y="754380"/>
            <a:ext cx="4015740" cy="534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41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412D7-6BBA-4C44-B643-1D73A5D5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A50687-FEE3-410D-88EC-228552480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AC5421-363C-432B-9B6F-C13F5764A49E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036444"/>
            <a:ext cx="5448300" cy="3545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46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22FE3-9FD3-4AAF-9AAC-5CB92C8B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Cafetería</a:t>
            </a:r>
            <a:r>
              <a:rPr lang="nl-NL" dirty="0"/>
              <a:t>: Napoleon</a:t>
            </a:r>
            <a:endParaRPr lang="nl-BE" dirty="0"/>
          </a:p>
        </p:txBody>
      </p:sp>
      <p:pic>
        <p:nvPicPr>
          <p:cNvPr id="5" name="Tijdelijke aanduiding voor inhoud 4" descr="Afbeelding met gebouw, buiten, venster&#10;&#10;Automatisch gegenereerde beschrijving">
            <a:extLst>
              <a:ext uri="{FF2B5EF4-FFF2-40B4-BE49-F238E27FC236}">
                <a16:creationId xmlns:a16="http://schemas.microsoft.com/office/drawing/2014/main" id="{559165F3-47FA-4027-BF9D-ABA9C904E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2035968"/>
            <a:ext cx="4388656" cy="3221831"/>
          </a:xfrm>
        </p:spPr>
      </p:pic>
    </p:spTree>
    <p:extLst>
      <p:ext uri="{BB962C8B-B14F-4D97-AF65-F5344CB8AC3E}">
        <p14:creationId xmlns:p14="http://schemas.microsoft.com/office/powerpoint/2010/main" val="331966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0A8F-F118-46E5-9C6C-F0752CB9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Damme, el pueblo de los </a:t>
            </a:r>
            <a:r>
              <a:rPr lang="nl-NL" dirty="0" err="1"/>
              <a:t>libros</a:t>
            </a:r>
            <a:endParaRPr lang="nl-BE" dirty="0"/>
          </a:p>
        </p:txBody>
      </p:sp>
      <p:pic>
        <p:nvPicPr>
          <p:cNvPr id="5" name="Tijdelijke aanduiding voor inhoud 4" descr="Afbeelding met gebouw, buiten, baksteen, straat&#10;&#10;Automatisch gegenereerde beschrijving">
            <a:extLst>
              <a:ext uri="{FF2B5EF4-FFF2-40B4-BE49-F238E27FC236}">
                <a16:creationId xmlns:a16="http://schemas.microsoft.com/office/drawing/2014/main" id="{985F910D-8B4E-4144-AA06-F1519157E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99" y="1825624"/>
            <a:ext cx="6706601" cy="5037403"/>
          </a:xfrm>
        </p:spPr>
      </p:pic>
    </p:spTree>
    <p:extLst>
      <p:ext uri="{BB962C8B-B14F-4D97-AF65-F5344CB8AC3E}">
        <p14:creationId xmlns:p14="http://schemas.microsoft.com/office/powerpoint/2010/main" val="791878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B8FA5-167C-432F-8977-1361BAD0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Mercado</a:t>
            </a:r>
            <a:r>
              <a:rPr lang="nl-NL" dirty="0"/>
              <a:t> de </a:t>
            </a:r>
            <a:r>
              <a:rPr lang="nl-NL" dirty="0" err="1"/>
              <a:t>libros</a:t>
            </a:r>
            <a:endParaRPr lang="nl-BE" dirty="0"/>
          </a:p>
        </p:txBody>
      </p:sp>
      <p:pic>
        <p:nvPicPr>
          <p:cNvPr id="5" name="Tijdelijke aanduiding voor inhoud 4" descr="Afbeelding met tekst, vloer, instellen, meubels&#10;&#10;Automatisch gegenereerde beschrijving">
            <a:extLst>
              <a:ext uri="{FF2B5EF4-FFF2-40B4-BE49-F238E27FC236}">
                <a16:creationId xmlns:a16="http://schemas.microsoft.com/office/drawing/2014/main" id="{3F681337-CE97-449C-A6E1-661718BCA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54944"/>
            <a:ext cx="9291096" cy="5241131"/>
          </a:xfrm>
        </p:spPr>
      </p:pic>
    </p:spTree>
    <p:extLst>
      <p:ext uri="{BB962C8B-B14F-4D97-AF65-F5344CB8AC3E}">
        <p14:creationId xmlns:p14="http://schemas.microsoft.com/office/powerpoint/2010/main" val="119360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77F48-EFCF-443F-9CD0-29339FF9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DFB8FD-7685-430B-BFE1-BC2ABFC6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709252-B571-4BC2-A3D1-76B0D3E7ACD5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1482090"/>
            <a:ext cx="5349240" cy="389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84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B5D0F-B2CA-4317-92A9-36A862C1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2188D2-33F8-48FF-9230-8AD67E0B7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F5B3EC-8664-44FF-8E82-89A81736040A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2091690"/>
            <a:ext cx="5349240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10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9144-D9B1-4475-A1DE-1C1685A8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078BB-8D1C-44C4-AC26-380BDFB37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C7D6CB-0714-4F1A-BC40-C3A6A10AFCB2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1645920"/>
            <a:ext cx="5349240" cy="356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93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E4CED-AA01-464C-8067-8825B4A1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C14946-1532-445F-9077-CC5F466D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02DF8F-5F4D-435C-A9E3-5E3B7CF21876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1645920"/>
            <a:ext cx="5349240" cy="356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9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5C4B4-AB92-4861-A387-253B7214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FC09AB-1102-483E-82E4-B846C1119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771200-2257-4150-9FD4-F43FF590C9D5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171575"/>
            <a:ext cx="71247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05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DC03D-D15B-4D50-BCC2-DBB64C6B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1A72B7-CAAD-4BEE-ADEA-181402177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105498-ACA0-41A8-9C72-3BBBDEB9091C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29" y="1197292"/>
            <a:ext cx="6055995" cy="446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45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E850E-C832-42F8-8D19-35B9D5BC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78D5F-CE80-4807-AA26-453FCD901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103030-4FEB-4310-8C0A-A2DF8AE2CA5E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1" y="1825625"/>
            <a:ext cx="6162674" cy="4351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12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DE062-C97B-4570-8FF3-AE6486B8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Restaurante</a:t>
            </a:r>
            <a:r>
              <a:rPr lang="nl-NL" dirty="0"/>
              <a:t> SIPHON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534EFC-8D91-47AF-BF3C-9211CCA65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D00044F-CB33-4E9B-9C45-984DAD6FC74F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6" y="1690688"/>
            <a:ext cx="6905624" cy="4202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6693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</Words>
  <Application>Microsoft Office PowerPoint</Application>
  <PresentationFormat>Breedbeeld</PresentationFormat>
  <Paragraphs>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Amasis MT Pro Black</vt:lpstr>
      <vt:lpstr>Arial</vt:lpstr>
      <vt:lpstr>Calibri</vt:lpstr>
      <vt:lpstr>Calibri Light</vt:lpstr>
      <vt:lpstr>Kantoorthema</vt:lpstr>
      <vt:lpstr>Excursión BRUJAS - DAMME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Restaurante SIPHON</vt:lpstr>
      <vt:lpstr>anguila (la)</vt:lpstr>
      <vt:lpstr>PowerPoint-presentatie</vt:lpstr>
      <vt:lpstr>PowerPoint-presentatie</vt:lpstr>
      <vt:lpstr>PowerPoint-presentatie</vt:lpstr>
      <vt:lpstr>Cafetería: Napoleon</vt:lpstr>
      <vt:lpstr>Damme, el pueblo de los libros</vt:lpstr>
      <vt:lpstr>Mercado de libros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Excursión BRUJAS - DAMME</dc:title>
  <dc:creator>petra</dc:creator>
  <cp:lastModifiedBy>petra</cp:lastModifiedBy>
  <cp:revision>1</cp:revision>
  <dcterms:created xsi:type="dcterms:W3CDTF">2021-11-16T16:05:04Z</dcterms:created>
  <dcterms:modified xsi:type="dcterms:W3CDTF">2021-11-16T16:29:14Z</dcterms:modified>
</cp:coreProperties>
</file>