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handoutMasterIdLst>
    <p:handoutMasterId r:id="rId18"/>
  </p:handoutMasterIdLst>
  <p:sldIdLst>
    <p:sldId id="256" r:id="rId5"/>
    <p:sldId id="258" r:id="rId6"/>
    <p:sldId id="259" r:id="rId7"/>
    <p:sldId id="257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842" autoAdjust="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1A0DB08-DC5E-4173-B25F-A463634A36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5981DA9-83E1-4D63-BC09-DC6C2E1CB4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1EB77-C0EB-4EB4-900D-8DA7839F8BF5}" type="datetimeFigureOut">
              <a:rPr lang="nl-BE" smtClean="0"/>
              <a:t>25/01/2022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805AF39-8428-4F97-9DB5-834F7E0916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3F957AC-F3FE-426F-95E9-A3BFE0DB72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6DDCB-F2A4-4835-86D2-7235372A93D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255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3DE2-C63C-4108-AAD5-DE23683F28E6}" type="datetimeFigureOut">
              <a:rPr lang="nl-BE" smtClean="0"/>
              <a:t>25/01/2022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3D7D8049-6658-403A-B641-F82C6980489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72002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3DE2-C63C-4108-AAD5-DE23683F28E6}" type="datetimeFigureOut">
              <a:rPr lang="nl-BE" smtClean="0"/>
              <a:t>25/01/2022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8049-6658-403A-B641-F82C6980489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7664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3DE2-C63C-4108-AAD5-DE23683F28E6}" type="datetimeFigureOut">
              <a:rPr lang="nl-BE" smtClean="0"/>
              <a:t>25/01/2022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8049-6658-403A-B641-F82C6980489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4061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3DE2-C63C-4108-AAD5-DE23683F28E6}" type="datetimeFigureOut">
              <a:rPr lang="nl-BE" smtClean="0"/>
              <a:t>25/01/2022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8049-6658-403A-B641-F82C6980489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71378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E2633DE2-C63C-4108-AAD5-DE23683F28E6}" type="datetimeFigureOut">
              <a:rPr lang="nl-BE" smtClean="0"/>
              <a:t>25/01/2022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nl-BE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D7D8049-6658-403A-B641-F82C6980489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1703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3DE2-C63C-4108-AAD5-DE23683F28E6}" type="datetimeFigureOut">
              <a:rPr lang="nl-BE" smtClean="0"/>
              <a:t>25/01/2022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8049-6658-403A-B641-F82C6980489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12828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3DE2-C63C-4108-AAD5-DE23683F28E6}" type="datetimeFigureOut">
              <a:rPr lang="nl-BE" smtClean="0"/>
              <a:t>25/01/2022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8049-6658-403A-B641-F82C6980489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8782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3DE2-C63C-4108-AAD5-DE23683F28E6}" type="datetimeFigureOut">
              <a:rPr lang="nl-BE" smtClean="0"/>
              <a:t>25/01/2022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8049-6658-403A-B641-F82C6980489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7431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3DE2-C63C-4108-AAD5-DE23683F28E6}" type="datetimeFigureOut">
              <a:rPr lang="nl-BE" smtClean="0"/>
              <a:t>25/01/2022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8049-6658-403A-B641-F82C6980489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22519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3DE2-C63C-4108-AAD5-DE23683F28E6}" type="datetimeFigureOut">
              <a:rPr lang="nl-BE" smtClean="0"/>
              <a:t>25/01/2022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8049-6658-403A-B641-F82C6980489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537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3DE2-C63C-4108-AAD5-DE23683F28E6}" type="datetimeFigureOut">
              <a:rPr lang="nl-BE" smtClean="0"/>
              <a:t>25/01/2022</a:t>
            </a:fld>
            <a:endParaRPr lang="nl-BE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8049-6658-403A-B641-F82C6980489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391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E2633DE2-C63C-4108-AAD5-DE23683F28E6}" type="datetimeFigureOut">
              <a:rPr lang="nl-BE" smtClean="0"/>
              <a:t>25/01/2022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D7D8049-6658-403A-B641-F82C6980489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1445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vibby.com/v/QkiFYqGp_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vib.by/v/Qk4kEsMp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ibby.com/v/71m8qMLT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vibby.com/v/710NRqf6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vibby.com/v/Xkwc19Gau" TargetMode="Externa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vibby.com/v/XJ36ZqG6_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vibby.com/v/7JBLfcf6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vibby.com/v/m1eSX9MT_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vibby.com/v/Xk8g4qMa_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vibby.com/v/m1iI4qzT_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vibby.com/v/Q1IDB9MT_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vibby.com/v/QyllZd9zp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299C50-B6C7-49EF-B7CD-A0236D748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2979" y="1083076"/>
            <a:ext cx="9144000" cy="3341287"/>
          </a:xfrm>
        </p:spPr>
        <p:txBody>
          <a:bodyPr>
            <a:normAutofit fontScale="90000"/>
          </a:bodyPr>
          <a:lstStyle/>
          <a:p>
            <a:r>
              <a:rPr lang="nl-BE" sz="16600" dirty="0"/>
              <a:t>“Quiz”</a:t>
            </a:r>
            <a:br>
              <a:rPr lang="nl-BE" sz="16600" dirty="0"/>
            </a:br>
            <a:r>
              <a:rPr lang="nl-BE" sz="16600" dirty="0" err="1"/>
              <a:t>canciones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C0AD1C1-1A2C-49D2-B267-E3C2CCF72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8691" y="4578581"/>
            <a:ext cx="9144000" cy="1655762"/>
          </a:xfrm>
        </p:spPr>
        <p:txBody>
          <a:bodyPr/>
          <a:lstStyle/>
          <a:p>
            <a:r>
              <a:rPr lang="nl-BE" dirty="0"/>
              <a:t>El </a:t>
            </a:r>
            <a:r>
              <a:rPr lang="nl-BE" dirty="0" err="1"/>
              <a:t>indefinido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49CFBBD-FF16-44F1-A706-0F8B2CF6B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683" y="4421494"/>
            <a:ext cx="7693819" cy="27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73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D1D608-F17F-42BD-B0BB-C7AD5EBC1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Nicky Jam – E. IGLESIAS  “el </a:t>
            </a:r>
            <a:r>
              <a:rPr lang="nl-BE" dirty="0" err="1"/>
              <a:t>perdón</a:t>
            </a:r>
            <a:r>
              <a:rPr lang="nl-BE" dirty="0"/>
              <a:t>”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E0B524-22EE-4766-9575-CEE874500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>
                <a:hlinkClick r:id="rId2"/>
              </a:rPr>
              <a:t>https://vibby.com/v/QkiFYqGp_</a:t>
            </a:r>
            <a:endParaRPr lang="nl-BE" dirty="0"/>
          </a:p>
          <a:p>
            <a:endParaRPr lang="nl-BE" dirty="0"/>
          </a:p>
        </p:txBody>
      </p:sp>
      <p:pic>
        <p:nvPicPr>
          <p:cNvPr id="3074" name="Picture 2" descr="Afbeeldingsresultaat voor enrique iglesias nicky jam">
            <a:extLst>
              <a:ext uri="{FF2B5EF4-FFF2-40B4-BE49-F238E27FC236}">
                <a16:creationId xmlns:a16="http://schemas.microsoft.com/office/drawing/2014/main" id="{A2E15F72-420E-4419-A5D8-794A5F2B2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912" y="1843324"/>
            <a:ext cx="5078533" cy="473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079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4F9A12-A05E-44F5-8F6A-0BDB15A29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JUANES – La </a:t>
            </a:r>
            <a:r>
              <a:rPr lang="nl-BE" dirty="0" err="1"/>
              <a:t>camisa</a:t>
            </a:r>
            <a:r>
              <a:rPr lang="nl-BE" dirty="0"/>
              <a:t> </a:t>
            </a:r>
            <a:r>
              <a:rPr lang="nl-BE" dirty="0" err="1"/>
              <a:t>negra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868E98-C4F7-4DA5-B617-A990573E2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  <a:p>
            <a:r>
              <a:rPr lang="nl-BE" dirty="0">
                <a:hlinkClick r:id="rId2"/>
              </a:rPr>
              <a:t>https://vib.by/v/Qk4kEsMpO</a:t>
            </a:r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4098" name="Picture 2" descr="Afbeeldingsresultaat voor juanes la camisa negra">
            <a:extLst>
              <a:ext uri="{FF2B5EF4-FFF2-40B4-BE49-F238E27FC236}">
                <a16:creationId xmlns:a16="http://schemas.microsoft.com/office/drawing/2014/main" id="{83686CD7-CE6F-4CC0-B7B4-6CCE09E9D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4963AEEB-CEA0-4BCE-9E1E-47FB8A1E16FD}"/>
              </a:ext>
            </a:extLst>
          </p:cNvPr>
          <p:cNvSpPr/>
          <p:nvPr/>
        </p:nvSpPr>
        <p:spPr>
          <a:xfrm>
            <a:off x="1412421" y="1551214"/>
            <a:ext cx="4506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>
                <a:hlinkClick r:id="rId4"/>
              </a:rPr>
              <a:t>https://vibby.com/v/71m8qMLTu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67689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AC9F24-0509-407D-9259-714855305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Shakira – “</a:t>
            </a:r>
            <a:r>
              <a:rPr lang="nl-BE" dirty="0" err="1"/>
              <a:t>waka</a:t>
            </a:r>
            <a:r>
              <a:rPr lang="nl-BE" dirty="0"/>
              <a:t> </a:t>
            </a:r>
            <a:r>
              <a:rPr lang="nl-BE" dirty="0" err="1"/>
              <a:t>waka</a:t>
            </a:r>
            <a:r>
              <a:rPr lang="nl-BE" dirty="0"/>
              <a:t>”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CE5184-7301-4971-BF49-02AADEE5F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914525"/>
            <a:ext cx="10058400" cy="4257675"/>
          </a:xfrm>
        </p:spPr>
        <p:txBody>
          <a:bodyPr/>
          <a:lstStyle/>
          <a:p>
            <a:r>
              <a:rPr lang="nl-BE">
                <a:hlinkClick r:id="rId2"/>
              </a:rPr>
              <a:t>https://vibby.com/v/710NRqf6d</a:t>
            </a:r>
            <a:endParaRPr lang="nl-BE" dirty="0"/>
          </a:p>
          <a:p>
            <a:endParaRPr lang="nl-BE" dirty="0"/>
          </a:p>
        </p:txBody>
      </p:sp>
      <p:pic>
        <p:nvPicPr>
          <p:cNvPr id="5122" name="Picture 2" descr="Afbeeldingsresultaat voor shakira waka waka">
            <a:extLst>
              <a:ext uri="{FF2B5EF4-FFF2-40B4-BE49-F238E27FC236}">
                <a16:creationId xmlns:a16="http://schemas.microsoft.com/office/drawing/2014/main" id="{54C8160C-9F20-4C3C-ABDF-CBDB2A681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70" y="2590150"/>
            <a:ext cx="6829786" cy="3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fbeeldingsresultaat voor worldcup 2010">
            <a:extLst>
              <a:ext uri="{FF2B5EF4-FFF2-40B4-BE49-F238E27FC236}">
                <a16:creationId xmlns:a16="http://schemas.microsoft.com/office/drawing/2014/main" id="{7AB7CEF6-E2B9-47C2-9097-74D8AE70E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095" y="484632"/>
            <a:ext cx="2581275" cy="283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053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4F5CC4-DC49-4373-B28F-4100DE167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3C7F92-1033-45AC-8FD0-F8DC5F453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2221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fbeeldingsresultaat voor julio iglesias me olvidé de vivir">
            <a:extLst>
              <a:ext uri="{FF2B5EF4-FFF2-40B4-BE49-F238E27FC236}">
                <a16:creationId xmlns:a16="http://schemas.microsoft.com/office/drawing/2014/main" id="{7496DCCF-83B3-433B-BADE-E2EE0C8E1F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3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191AF498-B34A-482D-828F-5D3056119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56" y="4162032"/>
            <a:ext cx="4556544" cy="1459836"/>
          </a:xfrm>
        </p:spPr>
        <p:txBody>
          <a:bodyPr>
            <a:normAutofit fontScale="90000"/>
          </a:bodyPr>
          <a:lstStyle/>
          <a:p>
            <a:pPr algn="r"/>
            <a:r>
              <a:rPr lang="nl-BE" dirty="0"/>
              <a:t>Julio Iglesias</a:t>
            </a:r>
            <a:br>
              <a:rPr lang="nl-BE" dirty="0"/>
            </a:br>
            <a:r>
              <a:rPr lang="nl-BE" dirty="0"/>
              <a:t>me </a:t>
            </a:r>
            <a:r>
              <a:rPr lang="nl-BE" dirty="0" err="1"/>
              <a:t>olvidé</a:t>
            </a:r>
            <a:r>
              <a:rPr lang="nl-BE" dirty="0"/>
              <a:t> de </a:t>
            </a:r>
            <a:r>
              <a:rPr lang="nl-BE" dirty="0" err="1"/>
              <a:t>vivir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E0F075-E2F3-45DE-816F-276ABCE4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20" y="4170410"/>
            <a:ext cx="4699221" cy="1767141"/>
          </a:xfrm>
        </p:spPr>
        <p:txBody>
          <a:bodyPr anchor="ctr">
            <a:normAutofit/>
          </a:bodyPr>
          <a:lstStyle/>
          <a:p>
            <a:r>
              <a:rPr lang="nl-BE" sz="1800" b="1" dirty="0">
                <a:hlinkClick r:id="rId5"/>
              </a:rPr>
              <a:t>https://vibby.com/v/Xkwc19Gau</a:t>
            </a:r>
            <a:endParaRPr lang="nl-BE" sz="1800" b="1" dirty="0"/>
          </a:p>
          <a:p>
            <a:endParaRPr lang="nl-BE" sz="1800" b="1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655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25725F-95DB-45E2-BFBE-6AB093AA7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L. FONSI ft. </a:t>
            </a:r>
            <a:r>
              <a:rPr lang="nl-BE" dirty="0" err="1"/>
              <a:t>Daddy</a:t>
            </a:r>
            <a:r>
              <a:rPr lang="nl-BE" dirty="0"/>
              <a:t> yankee</a:t>
            </a:r>
            <a:br>
              <a:rPr lang="nl-BE" dirty="0"/>
            </a:br>
            <a:r>
              <a:rPr lang="nl-BE" dirty="0"/>
              <a:t>“</a:t>
            </a:r>
            <a:r>
              <a:rPr lang="nl-BE" dirty="0" err="1"/>
              <a:t>despacito</a:t>
            </a:r>
            <a:r>
              <a:rPr lang="nl-BE" dirty="0"/>
              <a:t>”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E6D467-B2BB-4DF2-B6D5-D28A20977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>
                <a:hlinkClick r:id="rId2"/>
              </a:rPr>
              <a:t>https://vibby.com/v/XJ36ZqG6_</a:t>
            </a:r>
            <a:endParaRPr lang="nl-BE" dirty="0"/>
          </a:p>
          <a:p>
            <a:endParaRPr lang="nl-BE" dirty="0"/>
          </a:p>
        </p:txBody>
      </p:sp>
      <p:pic>
        <p:nvPicPr>
          <p:cNvPr id="12290" name="Picture 2" descr="Afbeeldingsresultaat voor fonsi despacito">
            <a:extLst>
              <a:ext uri="{FF2B5EF4-FFF2-40B4-BE49-F238E27FC236}">
                <a16:creationId xmlns:a16="http://schemas.microsoft.com/office/drawing/2014/main" id="{78CDE8AC-6A52-4289-850D-14A4071AC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147" y="1466850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996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BB3D0E-66EC-4E83-A172-B45433889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Alvaro</a:t>
            </a:r>
            <a:r>
              <a:rPr lang="nl-BE" dirty="0"/>
              <a:t> SOLER “LIBERTAD”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EBBB7E-2881-4BEF-8574-14D31B150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  <a:p>
            <a:r>
              <a:rPr lang="nl-BE" dirty="0">
                <a:hlinkClick r:id="rId2"/>
              </a:rPr>
              <a:t>https://vibby.com/v/7JBLfcf6d</a:t>
            </a:r>
            <a:endParaRPr lang="nl-BE" dirty="0"/>
          </a:p>
          <a:p>
            <a:endParaRPr lang="nl-BE" dirty="0"/>
          </a:p>
        </p:txBody>
      </p:sp>
      <p:pic>
        <p:nvPicPr>
          <p:cNvPr id="11266" name="Picture 2" descr="Afbeeldingsresultaat voor soler libertad">
            <a:extLst>
              <a:ext uri="{FF2B5EF4-FFF2-40B4-BE49-F238E27FC236}">
                <a16:creationId xmlns:a16="http://schemas.microsoft.com/office/drawing/2014/main" id="{9930F490-319F-4D2D-B597-BF108FD68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322" y="2093976"/>
            <a:ext cx="6651334" cy="390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659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DD63C4-D5A4-4646-BDA5-99B2A19FD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Alvaro</a:t>
            </a:r>
            <a:r>
              <a:rPr lang="nl-BE" dirty="0"/>
              <a:t> SOLER – “Sofía”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BF1858-F832-449F-B9E2-2FD41184D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>
                <a:hlinkClick r:id="rId2"/>
              </a:rPr>
              <a:t>https://vibby.com/v/m1eSX9MT_</a:t>
            </a: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10242" name="Picture 2" descr="Afbeeldingsresultaat voor soler sofia">
            <a:extLst>
              <a:ext uri="{FF2B5EF4-FFF2-40B4-BE49-F238E27FC236}">
                <a16:creationId xmlns:a16="http://schemas.microsoft.com/office/drawing/2014/main" id="{6140120E-5FB4-4B33-9DF9-775290DE9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248" y="1769940"/>
            <a:ext cx="4402260" cy="440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666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BD09B6-93B4-488A-B7FA-09BFD8FDB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798394"/>
            <a:ext cx="4730451" cy="1637730"/>
          </a:xfrm>
        </p:spPr>
        <p:txBody>
          <a:bodyPr>
            <a:normAutofit/>
          </a:bodyPr>
          <a:lstStyle/>
          <a:p>
            <a:r>
              <a:rPr lang="nl-BE" sz="4400" dirty="0"/>
              <a:t>Mecano</a:t>
            </a:r>
            <a:br>
              <a:rPr lang="nl-BE" sz="4400" dirty="0"/>
            </a:br>
            <a:r>
              <a:rPr lang="nl-BE" sz="4400" dirty="0"/>
              <a:t>“</a:t>
            </a:r>
            <a:r>
              <a:rPr lang="nl-BE" sz="4400" dirty="0" err="1"/>
              <a:t>hijo</a:t>
            </a:r>
            <a:r>
              <a:rPr lang="nl-BE" sz="4400" dirty="0"/>
              <a:t> de la </a:t>
            </a:r>
            <a:r>
              <a:rPr lang="nl-BE" sz="4400" dirty="0" err="1"/>
              <a:t>luna</a:t>
            </a:r>
            <a:r>
              <a:rPr lang="nl-BE" sz="4400" dirty="0"/>
              <a:t>”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1BB346-3F7F-4185-896E-2D28340A4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666" y="2578608"/>
            <a:ext cx="5588633" cy="9773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BE" sz="1800" dirty="0"/>
          </a:p>
          <a:p>
            <a:pPr marL="0" indent="0">
              <a:buNone/>
            </a:pPr>
            <a:r>
              <a:rPr lang="nl-BE" sz="1800" dirty="0">
                <a:hlinkClick r:id="rId2"/>
              </a:rPr>
              <a:t>https://vibby.com/v/Xk8g4qMa_</a:t>
            </a:r>
            <a:endParaRPr lang="nl-BE" sz="1800" dirty="0"/>
          </a:p>
          <a:p>
            <a:pPr marL="0" indent="0">
              <a:buNone/>
            </a:pPr>
            <a:endParaRPr lang="nl-BE" sz="1800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B16070FD-9EB8-4AC8-A8E2-267228385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4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Afbeelding 4" descr="Afbeelding met donker, water, zitten, zwart&#10;&#10;Automatisch gegenereerde beschrijving">
            <a:extLst>
              <a:ext uri="{FF2B5EF4-FFF2-40B4-BE49-F238E27FC236}">
                <a16:creationId xmlns:a16="http://schemas.microsoft.com/office/drawing/2014/main" id="{9CC2883E-1ED9-4F1B-9D66-B7C870C5F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610" y="156155"/>
            <a:ext cx="4505953" cy="3007724"/>
          </a:xfrm>
          <a:prstGeom prst="rect">
            <a:avLst/>
          </a:prstGeom>
        </p:spPr>
      </p:pic>
      <p:pic>
        <p:nvPicPr>
          <p:cNvPr id="9218" name="Picture 2" descr="Afbeeldingsresultaat voor mecano hijo de la luna">
            <a:extLst>
              <a:ext uri="{FF2B5EF4-FFF2-40B4-BE49-F238E27FC236}">
                <a16:creationId xmlns:a16="http://schemas.microsoft.com/office/drawing/2014/main" id="{4BC431F1-208B-49C7-B190-A57DE4B3CA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" r="2607" b="5102"/>
          <a:stretch/>
        </p:blipFill>
        <p:spPr bwMode="auto">
          <a:xfrm>
            <a:off x="8610600" y="3164476"/>
            <a:ext cx="3369734" cy="300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789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24D08D-1038-4226-9785-7C8A22A6A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J. IGLESIAS- P. ANKA “a mi </a:t>
            </a:r>
            <a:r>
              <a:rPr lang="nl-BE" dirty="0" err="1"/>
              <a:t>manera</a:t>
            </a:r>
            <a:r>
              <a:rPr lang="nl-BE" dirty="0"/>
              <a:t>”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BCA21E-8643-4FA9-8452-51F2DCE7A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>
                <a:hlinkClick r:id="rId2"/>
              </a:rPr>
              <a:t>https://vibby.com/v/m1iI4qzT_</a:t>
            </a:r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8194" name="Picture 2" descr="Afbeeldingsresultaat voor iglesias anka">
            <a:extLst>
              <a:ext uri="{FF2B5EF4-FFF2-40B4-BE49-F238E27FC236}">
                <a16:creationId xmlns:a16="http://schemas.microsoft.com/office/drawing/2014/main" id="{D8568AF8-188F-4E80-9D80-C7B9B32B9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88" y="2093976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750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AEFC08-2D81-460E-84EB-D2128E9DD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Pedro Capo – “</a:t>
            </a:r>
            <a:r>
              <a:rPr lang="nl-BE" dirty="0" err="1"/>
              <a:t>Calma</a:t>
            </a:r>
            <a:r>
              <a:rPr lang="nl-BE" dirty="0"/>
              <a:t>”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DEA8F1-9A40-45DF-8178-02FE8D64F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1028192"/>
          </a:xfrm>
        </p:spPr>
        <p:txBody>
          <a:bodyPr/>
          <a:lstStyle/>
          <a:p>
            <a:endParaRPr lang="nl-BE" dirty="0"/>
          </a:p>
          <a:p>
            <a:r>
              <a:rPr lang="nl-BE" dirty="0">
                <a:hlinkClick r:id="rId2"/>
              </a:rPr>
              <a:t>https://vibby.com/v/Q1IDB9MT_</a:t>
            </a:r>
            <a:endParaRPr lang="nl-BE" dirty="0"/>
          </a:p>
          <a:p>
            <a:endParaRPr lang="nl-BE" dirty="0"/>
          </a:p>
        </p:txBody>
      </p:sp>
      <p:pic>
        <p:nvPicPr>
          <p:cNvPr id="7172" name="Picture 4" descr="Afbeeldingsresultaat voor pedro capo calma">
            <a:extLst>
              <a:ext uri="{FF2B5EF4-FFF2-40B4-BE49-F238E27FC236}">
                <a16:creationId xmlns:a16="http://schemas.microsoft.com/office/drawing/2014/main" id="{CD946F27-FD22-4213-8D8B-8D845F89A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4" y="1322388"/>
            <a:ext cx="4772025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265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F8EF3D-2FE6-4F7D-9432-0BEE5F09D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Joaqúin</a:t>
            </a:r>
            <a:r>
              <a:rPr lang="nl-BE" dirty="0"/>
              <a:t> Sabina – “</a:t>
            </a:r>
            <a:r>
              <a:rPr lang="nl-BE" dirty="0" err="1"/>
              <a:t>ataque</a:t>
            </a:r>
            <a:r>
              <a:rPr lang="nl-BE" dirty="0"/>
              <a:t> de tos”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5F172A-C7A0-4239-96AC-6BEBB0FA0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>
                <a:hlinkClick r:id="rId2"/>
              </a:rPr>
              <a:t>https://vibby.com/v/QyllZd9zpO</a:t>
            </a:r>
            <a:endParaRPr lang="nl-BE" dirty="0"/>
          </a:p>
          <a:p>
            <a:endParaRPr lang="nl-BE" dirty="0"/>
          </a:p>
        </p:txBody>
      </p:sp>
      <p:pic>
        <p:nvPicPr>
          <p:cNvPr id="2050" name="Picture 2" descr="Afbeeldingsresultaat voor joaquin sabina">
            <a:extLst>
              <a:ext uri="{FF2B5EF4-FFF2-40B4-BE49-F238E27FC236}">
                <a16:creationId xmlns:a16="http://schemas.microsoft.com/office/drawing/2014/main" id="{35F63AD9-8485-4239-9E8F-EA210B794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303" y="1656315"/>
            <a:ext cx="4984774" cy="498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8470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uttype">
  <a:themeElements>
    <a:clrScheme name="Hout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out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out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C3CCF172F2E49BD332914B41D181B" ma:contentTypeVersion="14" ma:contentTypeDescription="Een nieuw document maken." ma:contentTypeScope="" ma:versionID="6bc59274990efca4237d7bdf0471e3bf">
  <xsd:schema xmlns:xsd="http://www.w3.org/2001/XMLSchema" xmlns:xs="http://www.w3.org/2001/XMLSchema" xmlns:p="http://schemas.microsoft.com/office/2006/metadata/properties" xmlns:ns3="b74a1b04-f2c2-4a4e-8341-301565c6fc47" xmlns:ns4="0a05aa01-a8ce-4f03-86d4-2c57b4cabb44" targetNamespace="http://schemas.microsoft.com/office/2006/metadata/properties" ma:root="true" ma:fieldsID="c62e13b90b6d0968cbbb23f3a07d00f8" ns3:_="" ns4:_="">
    <xsd:import namespace="b74a1b04-f2c2-4a4e-8341-301565c6fc47"/>
    <xsd:import namespace="0a05aa01-a8ce-4f03-86d4-2c57b4cabb4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4a1b04-f2c2-4a4e-8341-301565c6fc4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05aa01-a8ce-4f03-86d4-2c57b4cabb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97F3C92-EE9D-4234-84D5-C97070D75E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4a1b04-f2c2-4a4e-8341-301565c6fc47"/>
    <ds:schemaRef ds:uri="0a05aa01-a8ce-4f03-86d4-2c57b4cabb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2A779C0-C263-4D68-88A5-507F6122B3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2E0C61-F437-445D-A956-1D894EE0315D}">
  <ds:schemaRefs>
    <ds:schemaRef ds:uri="b74a1b04-f2c2-4a4e-8341-301565c6fc47"/>
    <ds:schemaRef ds:uri="http://www.w3.org/XML/1998/namespace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0a05aa01-a8ce-4f03-86d4-2c57b4cabb4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6436</TotalTime>
  <Words>204</Words>
  <Application>Microsoft Office PowerPoint</Application>
  <PresentationFormat>Breedbeeld</PresentationFormat>
  <Paragraphs>31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Calibri</vt:lpstr>
      <vt:lpstr>Rockwell</vt:lpstr>
      <vt:lpstr>Rockwell Condensed</vt:lpstr>
      <vt:lpstr>Rockwell Extra Bold</vt:lpstr>
      <vt:lpstr>Wingdings</vt:lpstr>
      <vt:lpstr>Houttype</vt:lpstr>
      <vt:lpstr>“Quiz” canciones</vt:lpstr>
      <vt:lpstr>Julio Iglesias me olvidé de vivir</vt:lpstr>
      <vt:lpstr>L. FONSI ft. Daddy yankee “despacito”</vt:lpstr>
      <vt:lpstr>Alvaro SOLER “LIBERTAD”</vt:lpstr>
      <vt:lpstr>Alvaro SOLER – “Sofía”</vt:lpstr>
      <vt:lpstr>Mecano “hijo de la luna”</vt:lpstr>
      <vt:lpstr>J. IGLESIAS- P. ANKA “a mi manera” </vt:lpstr>
      <vt:lpstr>Pedro Capo – “Calma”</vt:lpstr>
      <vt:lpstr>Joaqúin Sabina – “ataque de tos”</vt:lpstr>
      <vt:lpstr>Nicky Jam – E. IGLESIAS  “el perdón”</vt:lpstr>
      <vt:lpstr>JUANES – La camisa negra</vt:lpstr>
      <vt:lpstr>Shakira – “waka waka” 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“Quiz” canciones</dc:title>
  <dc:creator>petra maqueda maqueda</dc:creator>
  <cp:lastModifiedBy>petra</cp:lastModifiedBy>
  <cp:revision>7</cp:revision>
  <dcterms:created xsi:type="dcterms:W3CDTF">2020-02-12T10:04:44Z</dcterms:created>
  <dcterms:modified xsi:type="dcterms:W3CDTF">2022-01-25T10:33:35Z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0x0101003ABC3CCF172F2E49BD332914B41D181B</vt:lpwstr>
  </property>
</Properties>
</file>