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9" r:id="rId8"/>
    <p:sldId id="260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3" r:id="rId18"/>
    <p:sldId id="264" r:id="rId19"/>
    <p:sldId id="278" r:id="rId20"/>
    <p:sldId id="279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9C36A-5B04-4FE3-A79B-05B26739D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8FC208-90D7-4963-A622-9C9F11023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D622C1-CF82-44E2-BBBE-659D7BF7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9DD30F-B072-481A-A19A-688BB040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32C50B-A606-499F-B322-4D264001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845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3067-93BD-4AC6-96FC-2B403521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ADC4A6-B373-4BF1-A8DE-A2828DA7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CEC0F3-97B4-46E7-BE14-14291ED6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A0D62E-E743-4DE2-B818-10218597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5EBF4B-CB4D-40CC-89E1-B8397049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52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A820C3-F9D6-4EA3-A650-ACC38AE3F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E67DE6-5429-42E2-9565-A96ED3BC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1B17F8-2952-4B7B-AD24-F31BF1B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A115A4-90FD-4ECA-8AA4-86D1DD84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B5A3FA-4DB6-4C5E-B40B-553C8B5B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17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6743C-E30F-4B5C-823B-F5B18E1C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0F7A0-FD3C-4D9C-BDB4-EAAAC8F4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EDC45-1CD2-417D-B7EC-20662EA2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9336DD-9410-4CC9-B9FC-66B7AB4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2C8781-6DC5-4AF7-B077-3E7F7036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14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3CAB9-5051-4AB5-9C15-88589B64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900D8D-4A85-41AA-BCEF-191774566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490D4A-0D94-485A-8725-F5B1DE4C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64520A-0350-4835-881F-58F03F96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7B0755-A849-4B7E-8FFD-CF2FBE03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63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4E04B-C9B4-4029-9DDA-4CEC63FD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24166-5FEE-44E4-8726-FD50E867D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C47ABF-AF04-4EF4-9D8C-7F37FD5C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04679C-C0AD-4EA8-B365-A6689994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8792D-2F0F-4264-9848-4BC5A2B2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A7AA1-2ED6-4BF4-9AC1-D8FA982A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166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116B3-12B0-4D9A-8FB7-FADBD47C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96663E-7479-4158-B78C-47F9DCA6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DAB39B-F591-40B2-B3C4-66CE81494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34668C-F092-494F-8324-CFF0D1CFD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463545-53CE-4BD3-83B3-286A59262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D91493-1538-4C1E-980A-CA8CD6D3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207843-8B3C-45CD-9AC1-DB3167A0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19EC7B-EEA2-4157-B74F-E73DBD4F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9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FB8E1-A730-432B-A08F-5EEDD52A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9436F4-1CB6-4336-B83F-96573C9C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04B11B-DCC4-4B36-9E95-25F4AD26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09CA49-CA5D-45F3-A60A-D699E254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0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2C556F-7290-4D38-ABA0-86D80FCF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2E581F-4620-4F79-AF07-BF97B2FC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E8092-CF02-4187-BD74-A56EB67B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5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43F8-0C23-445C-AE07-A0124F97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06EDB-0EB7-4F75-8247-9ADFFA8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299A4-CDF9-4410-BC03-2A26AEEB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0952D0-B8E3-44D7-A15C-95F5BEB4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9739FE-F2E7-489A-BCA0-5BB35033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782A05-0293-4E06-828A-93FA88A9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71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6DF85-7D60-413D-8AB2-64B040AE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FEF712-B02E-4F3A-96CC-5194EF725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D1BA2A-B62C-4530-9E88-10677B89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212411-19FA-427E-BC88-040B74A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65FF6E-B108-475D-A90E-5ACF842C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F0AB6F-FC8F-455E-8D6D-6757DC6A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6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D8D7E-3E9E-4178-9130-65A40089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352DFF-F9C5-4C4F-B808-56B851D9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593A4-10A2-47FE-B8AD-87FDCBEB3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E247-6C74-49B6-A0C8-C17E40035062}" type="datetimeFigureOut">
              <a:rPr lang="nl-BE" smtClean="0"/>
              <a:t>8/03/2022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07E8C-3DD0-4073-958B-84712D192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37C1CA-616A-4C44-B93E-CD565175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23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40B0F-6FAD-4313-B53F-DF75E2C51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2333625"/>
            <a:ext cx="6019800" cy="1176338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Casa</a:t>
            </a:r>
            <a:r>
              <a:rPr lang="nl-BE" dirty="0"/>
              <a:t> de mi </a:t>
            </a:r>
            <a:r>
              <a:rPr lang="nl-BE" dirty="0" err="1"/>
              <a:t>abuelita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3F9F24-9F60-4C1E-AEDF-65A0A374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BE" dirty="0"/>
              <a:t>¿Qué </a:t>
            </a:r>
            <a:r>
              <a:rPr lang="nl-BE" dirty="0" err="1"/>
              <a:t>palabra</a:t>
            </a:r>
            <a:r>
              <a:rPr lang="nl-BE" dirty="0"/>
              <a:t> </a:t>
            </a:r>
            <a:r>
              <a:rPr lang="nl-BE" dirty="0" err="1"/>
              <a:t>buscamos</a:t>
            </a:r>
            <a:r>
              <a:rPr lang="nl-BE" dirty="0"/>
              <a:t>? (17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026" name="Picture 2" descr="Afbeeldingsresultaat voor mi abuela cartoon">
            <a:extLst>
              <a:ext uri="{FF2B5EF4-FFF2-40B4-BE49-F238E27FC236}">
                <a16:creationId xmlns:a16="http://schemas.microsoft.com/office/drawing/2014/main" id="{C47E41EB-2580-4452-90C9-411C73ADA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r="24206"/>
          <a:stretch/>
        </p:blipFill>
        <p:spPr bwMode="auto">
          <a:xfrm>
            <a:off x="673399" y="1496524"/>
            <a:ext cx="2623717" cy="40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6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5467F-CD30-48B5-B1DE-94B7E075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XXXXXXX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(8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7A024-2F1B-4DB6-8F33-856DD61F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Afbeeldingsresultaat voor despacho cartoon">
            <a:extLst>
              <a:ext uri="{FF2B5EF4-FFF2-40B4-BE49-F238E27FC236}">
                <a16:creationId xmlns:a16="http://schemas.microsoft.com/office/drawing/2014/main" id="{CAB5B634-BBB6-4330-9599-723BE36D8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45417"/>
          <a:stretch/>
        </p:blipFill>
        <p:spPr bwMode="auto">
          <a:xfrm>
            <a:off x="3609975" y="1762783"/>
            <a:ext cx="4324350" cy="4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4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1BFAC-EDD1-480B-818D-E5F081EB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  ( 7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4C844-02E5-4CE3-811F-DDF62A85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4" name="Picture 2" descr="Afbeeldingsresultaat voor armario cartoon">
            <a:extLst>
              <a:ext uri="{FF2B5EF4-FFF2-40B4-BE49-F238E27FC236}">
                <a16:creationId xmlns:a16="http://schemas.microsoft.com/office/drawing/2014/main" id="{F6A3858D-F012-413D-B596-9BE0A1DEF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27766"/>
          <a:stretch/>
        </p:blipFill>
        <p:spPr bwMode="auto">
          <a:xfrm>
            <a:off x="4325816" y="1458441"/>
            <a:ext cx="3780692" cy="4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2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1F4A6-1332-4A2F-A886-55828C74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 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ABFECE-2632-42BC-B0D1-DE18DD69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220" name="Picture 4" descr="Afbeeldingsresultaat voor nevera cartoon">
            <a:extLst>
              <a:ext uri="{FF2B5EF4-FFF2-40B4-BE49-F238E27FC236}">
                <a16:creationId xmlns:a16="http://schemas.microsoft.com/office/drawing/2014/main" id="{E4DC23CA-B4D6-415B-8F13-F7BD6D8BA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0"/>
          <a:stretch/>
        </p:blipFill>
        <p:spPr bwMode="auto">
          <a:xfrm>
            <a:off x="3905249" y="2203323"/>
            <a:ext cx="4162425" cy="35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1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CF768-CEA2-4773-BD8B-F20F8A1A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 XXXXXX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 (9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0242" name="Picture 2" descr="Afbeeldingsresultaat voor television cartoon">
            <a:extLst>
              <a:ext uri="{FF2B5EF4-FFF2-40B4-BE49-F238E27FC236}">
                <a16:creationId xmlns:a16="http://schemas.microsoft.com/office/drawing/2014/main" id="{D445ECFD-9F39-485C-AC46-7E73F52DA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74" y="1825625"/>
            <a:ext cx="42900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0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00C11-DB1C-4427-883D-AB80C386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 (kelder)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AB1FF-F9FC-4217-A1A1-1EEF9D77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266" name="Picture 2" descr="Afbeeldingsresultaat voor sotano cartoon">
            <a:extLst>
              <a:ext uri="{FF2B5EF4-FFF2-40B4-BE49-F238E27FC236}">
                <a16:creationId xmlns:a16="http://schemas.microsoft.com/office/drawing/2014/main" id="{B8643133-F666-4ECE-9270-FBCFFAA2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02" y="214313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EE707253-8E65-4245-A70E-2AD5037FE575}"/>
              </a:ext>
            </a:extLst>
          </p:cNvPr>
          <p:cNvSpPr/>
          <p:nvPr/>
        </p:nvSpPr>
        <p:spPr>
          <a:xfrm>
            <a:off x="3569677" y="5020408"/>
            <a:ext cx="3341077" cy="52753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52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E9A56-CA68-44AE-914E-0CE385FC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(6 </a:t>
            </a:r>
            <a:r>
              <a:rPr lang="nl-BE" dirty="0" err="1"/>
              <a:t>letras</a:t>
            </a:r>
            <a:r>
              <a:rPr lang="nl-BE" dirty="0"/>
              <a:t>) </a:t>
            </a:r>
          </a:p>
        </p:txBody>
      </p:sp>
      <p:pic>
        <p:nvPicPr>
          <p:cNvPr id="12290" name="Picture 2" descr="Afbeeldingsresultaat voor sillon cartoon">
            <a:extLst>
              <a:ext uri="{FF2B5EF4-FFF2-40B4-BE49-F238E27FC236}">
                <a16:creationId xmlns:a16="http://schemas.microsoft.com/office/drawing/2014/main" id="{97D9D855-201E-420C-A754-3ECCDED257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80" y="1337714"/>
            <a:ext cx="4830457" cy="4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6F7E0D2A-88BA-4E03-B943-9D24EC66A508}"/>
              </a:ext>
            </a:extLst>
          </p:cNvPr>
          <p:cNvSpPr/>
          <p:nvPr/>
        </p:nvSpPr>
        <p:spPr>
          <a:xfrm>
            <a:off x="3579934" y="3284537"/>
            <a:ext cx="1504950" cy="457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51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33392-A547-40E9-BC70-13B67DD2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XXXXXX  (7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3314" name="Picture 2" descr="Afbeeldingsresultaat voor cuchara de oro cartoon">
            <a:extLst>
              <a:ext uri="{FF2B5EF4-FFF2-40B4-BE49-F238E27FC236}">
                <a16:creationId xmlns:a16="http://schemas.microsoft.com/office/drawing/2014/main" id="{5A32DAB7-E542-42D2-87CF-0D01E6C93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r="47558"/>
          <a:stretch/>
        </p:blipFill>
        <p:spPr bwMode="auto">
          <a:xfrm>
            <a:off x="8658002" y="249949"/>
            <a:ext cx="1552797" cy="66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2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345B-6689-4572-90FA-262F8F3C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1EFDB3-E935-4581-8589-2183DFA6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 descr="Afbeeldingsresultaat voor el espejo cartoon">
            <a:extLst>
              <a:ext uri="{FF2B5EF4-FFF2-40B4-BE49-F238E27FC236}">
                <a16:creationId xmlns:a16="http://schemas.microsoft.com/office/drawing/2014/main" id="{936B0D0B-69BF-4CC3-A1DC-D0378B1A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868608"/>
            <a:ext cx="4745647" cy="47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5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0CA0F-DEA2-44B1-879A-F249626B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(7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5362" name="Picture 2" descr="Afbeeldingsresultaat voor el pasillo casa antigua">
            <a:extLst>
              <a:ext uri="{FF2B5EF4-FFF2-40B4-BE49-F238E27FC236}">
                <a16:creationId xmlns:a16="http://schemas.microsoft.com/office/drawing/2014/main" id="{E2BFF2A9-1114-4350-9D0B-5A947B8AF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26" y="469431"/>
            <a:ext cx="3943624" cy="59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4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8CB5C-E6EE-43EA-87A3-9F830FC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 err="1"/>
              <a:t>palabra</a:t>
            </a:r>
            <a:r>
              <a:rPr lang="nl-BE" dirty="0"/>
              <a:t> 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C6005-FC9F-404E-86E4-FF31012E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014" y="808892"/>
            <a:ext cx="8856785" cy="4369777"/>
          </a:xfrm>
        </p:spPr>
        <p:txBody>
          <a:bodyPr/>
          <a:lstStyle/>
          <a:p>
            <a:r>
              <a:rPr lang="nl-BE" dirty="0"/>
              <a:t> 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sz="8000" dirty="0"/>
              <a:t>                                 </a:t>
            </a:r>
            <a:r>
              <a:rPr lang="nl-BE" sz="8000" dirty="0" err="1"/>
              <a:t>electrodomésticos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138035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F4254-2352-461B-B9D7-712768A9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el    X X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>
                <a:highlight>
                  <a:srgbClr val="FFFF00"/>
                </a:highlight>
              </a:rPr>
              <a:t>X</a:t>
            </a:r>
            <a:r>
              <a:rPr lang="nl-BE" dirty="0">
                <a:highlight>
                  <a:srgbClr val="FFFF00"/>
                </a:highlight>
              </a:rPr>
              <a:t>    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2AA9B66-319E-4002-9D0B-E0663B915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70" t="36848" r="55294" b="48924"/>
          <a:stretch/>
        </p:blipFill>
        <p:spPr>
          <a:xfrm>
            <a:off x="4543424" y="2657475"/>
            <a:ext cx="3105151" cy="2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7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BA1320D-A557-472A-A42E-C018E86C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endParaRPr lang="nl-BE" sz="4000"/>
          </a:p>
        </p:txBody>
      </p:sp>
      <p:pic>
        <p:nvPicPr>
          <p:cNvPr id="16388" name="Picture 4" descr="Afbeeldingsresultaat voor electrodomesticos">
            <a:extLst>
              <a:ext uri="{FF2B5EF4-FFF2-40B4-BE49-F238E27FC236}">
                <a16:creationId xmlns:a16="http://schemas.microsoft.com/office/drawing/2014/main" id="{81C48643-0FFD-4628-82E0-BB6C522A2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r="-3" b="-3"/>
          <a:stretch/>
        </p:blipFill>
        <p:spPr bwMode="auto">
          <a:xfrm>
            <a:off x="20" y="10"/>
            <a:ext cx="5997616" cy="4306823"/>
          </a:xfrm>
          <a:custGeom>
            <a:avLst/>
            <a:gdLst>
              <a:gd name="connsiteX0" fmla="*/ 0 w 5997636"/>
              <a:gd name="connsiteY0" fmla="*/ 0 h 4306833"/>
              <a:gd name="connsiteX1" fmla="*/ 5997636 w 5997636"/>
              <a:gd name="connsiteY1" fmla="*/ 0 h 4306833"/>
              <a:gd name="connsiteX2" fmla="*/ 5997636 w 5997636"/>
              <a:gd name="connsiteY2" fmla="*/ 4302053 h 4306833"/>
              <a:gd name="connsiteX3" fmla="*/ 5313331 w 5997636"/>
              <a:gd name="connsiteY3" fmla="*/ 4306748 h 4306833"/>
              <a:gd name="connsiteX4" fmla="*/ 400746 w 5997636"/>
              <a:gd name="connsiteY4" fmla="*/ 4118385 h 4306833"/>
              <a:gd name="connsiteX5" fmla="*/ 0 w 5997636"/>
              <a:gd name="connsiteY5" fmla="*/ 4081409 h 4306833"/>
              <a:gd name="connsiteX6" fmla="*/ 0 w 5997636"/>
              <a:gd name="connsiteY6" fmla="*/ 2982070 h 4306833"/>
              <a:gd name="connsiteX7" fmla="*/ 0 w 5997636"/>
              <a:gd name="connsiteY7" fmla="*/ 2789945 h 43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Afbeeldingsresultaat voor electrodomesticos">
            <a:extLst>
              <a:ext uri="{FF2B5EF4-FFF2-40B4-BE49-F238E27FC236}">
                <a16:creationId xmlns:a16="http://schemas.microsoft.com/office/drawing/2014/main" id="{22D358D2-7F81-4AAD-916D-6CE6939DE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22657" b="1"/>
          <a:stretch/>
        </p:blipFill>
        <p:spPr bwMode="auto">
          <a:xfrm>
            <a:off x="6176435" y="10"/>
            <a:ext cx="6015565" cy="4299555"/>
          </a:xfrm>
          <a:custGeom>
            <a:avLst/>
            <a:gdLst>
              <a:gd name="connsiteX0" fmla="*/ 0 w 6015565"/>
              <a:gd name="connsiteY0" fmla="*/ 0 h 4299565"/>
              <a:gd name="connsiteX1" fmla="*/ 6015565 w 6015565"/>
              <a:gd name="connsiteY1" fmla="*/ 0 h 4299565"/>
              <a:gd name="connsiteX2" fmla="*/ 6015565 w 6015565"/>
              <a:gd name="connsiteY2" fmla="*/ 2789945 h 4299565"/>
              <a:gd name="connsiteX3" fmla="*/ 6015565 w 6015565"/>
              <a:gd name="connsiteY3" fmla="*/ 2982070 h 4299565"/>
              <a:gd name="connsiteX4" fmla="*/ 6015565 w 6015565"/>
              <a:gd name="connsiteY4" fmla="*/ 3957888 h 4299565"/>
              <a:gd name="connsiteX5" fmla="*/ 5937368 w 6015565"/>
              <a:gd name="connsiteY5" fmla="*/ 3966171 h 4299565"/>
              <a:gd name="connsiteX6" fmla="*/ 577162 w 6015565"/>
              <a:gd name="connsiteY6" fmla="*/ 4289728 h 4299565"/>
              <a:gd name="connsiteX7" fmla="*/ 0 w 6015565"/>
              <a:gd name="connsiteY7" fmla="*/ 4299565 h 4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Content Placeholder 16391">
            <a:extLst>
              <a:ext uri="{FF2B5EF4-FFF2-40B4-BE49-F238E27FC236}">
                <a16:creationId xmlns:a16="http://schemas.microsoft.com/office/drawing/2014/main" id="{628770A0-14A4-4859-9629-A2195BB3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473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523A0-4F93-433E-BE58-C0D61305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la    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X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  ( 7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E497E-E8E4-42E8-88DB-05826AF0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fbeeldingsresultaat voor lampara">
            <a:extLst>
              <a:ext uri="{FF2B5EF4-FFF2-40B4-BE49-F238E27FC236}">
                <a16:creationId xmlns:a16="http://schemas.microsoft.com/office/drawing/2014/main" id="{F1ABF508-1689-4341-978E-647CFFC3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4" y="16287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4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B71EF-2BEF-4AAC-A760-24D7EBA2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el   XXXXXX   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  XXXX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F74F4-DFCB-4F26-BAE8-0053E323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Afbeeldingsresultaat voor partes de casa">
            <a:extLst>
              <a:ext uri="{FF2B5EF4-FFF2-40B4-BE49-F238E27FC236}">
                <a16:creationId xmlns:a16="http://schemas.microsoft.com/office/drawing/2014/main" id="{986459CB-6E9E-47B6-B76B-C63A352F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681037"/>
            <a:ext cx="4438650" cy="5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C75A0-46C8-4B67-82A9-D3E5E5DE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  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7170" name="Picture 2" descr="Afbeeldingsresultaat voor cocina cartoon">
            <a:extLst>
              <a:ext uri="{FF2B5EF4-FFF2-40B4-BE49-F238E27FC236}">
                <a16:creationId xmlns:a16="http://schemas.microsoft.com/office/drawing/2014/main" id="{AA81D4DC-D711-4A50-8AC6-D2A99F007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27" y="1690688"/>
            <a:ext cx="7184048" cy="43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69826-2473-4EDF-A01F-E94E1221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el  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  (10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8CB3C-FB67-4358-99A0-48507214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993BC9-5E25-451E-8AF7-36F73AE4B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33" t="36551" r="33798" b="50000"/>
          <a:stretch/>
        </p:blipFill>
        <p:spPr>
          <a:xfrm>
            <a:off x="3484317" y="1825625"/>
            <a:ext cx="5223365" cy="3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91AF7-D1C4-4AF6-AC82-76C2AC56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 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05537-E5A0-440F-B5C8-8888246D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Afbeeldingsresultaat voor puerta roja casa antigua">
            <a:extLst>
              <a:ext uri="{FF2B5EF4-FFF2-40B4-BE49-F238E27FC236}">
                <a16:creationId xmlns:a16="http://schemas.microsoft.com/office/drawing/2014/main" id="{A51515D6-70FA-4AAC-B3A5-FD0CE45F8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15417"/>
          <a:stretch/>
        </p:blipFill>
        <p:spPr bwMode="auto">
          <a:xfrm>
            <a:off x="6016808" y="2176890"/>
            <a:ext cx="3350784" cy="41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0F3C6-3549-4AC9-8419-966F6B50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 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   (5 </a:t>
            </a:r>
            <a:r>
              <a:rPr lang="nl-BE" dirty="0" err="1"/>
              <a:t>letras</a:t>
            </a:r>
            <a:r>
              <a:rPr lang="nl-BE" dirty="0"/>
              <a:t>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3E248-15F6-4913-ADBA-6E073037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5053F-41A9-4173-BFB5-CD526E39B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1" t="54359" r="55433" b="30128"/>
          <a:stretch/>
        </p:blipFill>
        <p:spPr>
          <a:xfrm>
            <a:off x="3270739" y="1462088"/>
            <a:ext cx="5349386" cy="47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B982D-CE04-43C3-9E40-D39707B4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 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   (7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8631A5-89DA-4C4D-80DE-A485D03C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122" name="Picture 2" descr="Afbeeldingsresultaat voor partes de casa comedor">
            <a:extLst>
              <a:ext uri="{FF2B5EF4-FFF2-40B4-BE49-F238E27FC236}">
                <a16:creationId xmlns:a16="http://schemas.microsoft.com/office/drawing/2014/main" id="{071A3BDA-EF10-4B71-A5DA-4DA3CD4C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24" y="1894813"/>
            <a:ext cx="5707551" cy="42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88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130</Words>
  <Application>Microsoft Office PowerPoint</Application>
  <PresentationFormat>Breedbeeld</PresentationFormat>
  <Paragraphs>23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La Casa de mi abuelita</vt:lpstr>
      <vt:lpstr>        el    X X X X X X     </vt:lpstr>
      <vt:lpstr> la    X X X X X X X   ( 7 letras)</vt:lpstr>
      <vt:lpstr>  el   XXXXXX   XX   XXXX</vt:lpstr>
      <vt:lpstr>La  XXXXXX   (6 letras)</vt:lpstr>
      <vt:lpstr> el  XXXXXXXXXX   (10 letras)</vt:lpstr>
      <vt:lpstr>La XXXXXX  (6 letras)</vt:lpstr>
      <vt:lpstr>El   XXXXX   (5 letras) </vt:lpstr>
      <vt:lpstr>El   XXXXXXX   (7 letras)</vt:lpstr>
      <vt:lpstr>El XXXXXXXX (8 letras)</vt:lpstr>
      <vt:lpstr>El  XXXXXXX   ( 7 letras)</vt:lpstr>
      <vt:lpstr>La  XXXXXX (6 letras)</vt:lpstr>
      <vt:lpstr>El   XXXXXXXXX (9 letras)</vt:lpstr>
      <vt:lpstr>El  XXXXXX (kelder)</vt:lpstr>
      <vt:lpstr>El  XXXXXX (6 letras) </vt:lpstr>
      <vt:lpstr>La XXXXXXX  (7 letras)</vt:lpstr>
      <vt:lpstr>El  XXXXXX  (6 letras)</vt:lpstr>
      <vt:lpstr>El  XXXXXXX (7 letras)</vt:lpstr>
      <vt:lpstr>La palabra 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de mi abuela</dc:title>
  <dc:creator>Petra Maqueda</dc:creator>
  <cp:lastModifiedBy>petra</cp:lastModifiedBy>
  <cp:revision>11</cp:revision>
  <dcterms:created xsi:type="dcterms:W3CDTF">2020-01-20T20:56:49Z</dcterms:created>
  <dcterms:modified xsi:type="dcterms:W3CDTF">2022-03-08T08:21:56Z</dcterms:modified>
</cp:coreProperties>
</file>