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1" r:id="rId1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155BA-30CA-4861-BA07-195F0BCBF984}" v="3" dt="2022-01-24T14:51:04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5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" userId="a5f5b53f-39f4-42b9-b823-5d2de32cf0f4" providerId="ADAL" clId="{272155BA-30CA-4861-BA07-195F0BCBF984}"/>
    <pc:docChg chg="custSel addSld modSld">
      <pc:chgData name="Petra" userId="a5f5b53f-39f4-42b9-b823-5d2de32cf0f4" providerId="ADAL" clId="{272155BA-30CA-4861-BA07-195F0BCBF984}" dt="2022-01-24T14:51:26.177" v="11" actId="680"/>
      <pc:docMkLst>
        <pc:docMk/>
      </pc:docMkLst>
      <pc:sldChg chg="addSp delSp modSp new mod">
        <pc:chgData name="Petra" userId="a5f5b53f-39f4-42b9-b823-5d2de32cf0f4" providerId="ADAL" clId="{272155BA-30CA-4861-BA07-195F0BCBF984}" dt="2022-01-24T14:51:08.704" v="10" actId="14100"/>
        <pc:sldMkLst>
          <pc:docMk/>
          <pc:sldMk cId="3202219288" sldId="270"/>
        </pc:sldMkLst>
        <pc:spChg chg="del">
          <ac:chgData name="Petra" userId="a5f5b53f-39f4-42b9-b823-5d2de32cf0f4" providerId="ADAL" clId="{272155BA-30CA-4861-BA07-195F0BCBF984}" dt="2022-01-24T14:50:06.141" v="2" actId="26606"/>
          <ac:spMkLst>
            <pc:docMk/>
            <pc:sldMk cId="3202219288" sldId="270"/>
            <ac:spMk id="2" creationId="{515E681E-8CA6-41C4-89B5-D0EDC880B9D3}"/>
          </ac:spMkLst>
        </pc:spChg>
        <pc:spChg chg="del">
          <ac:chgData name="Petra" userId="a5f5b53f-39f4-42b9-b823-5d2de32cf0f4" providerId="ADAL" clId="{272155BA-30CA-4861-BA07-195F0BCBF984}" dt="2022-01-24T14:50:06.141" v="2" actId="26606"/>
          <ac:spMkLst>
            <pc:docMk/>
            <pc:sldMk cId="3202219288" sldId="270"/>
            <ac:spMk id="3" creationId="{39DADC44-FFEC-4BFB-85A5-3B915569ED2F}"/>
          </ac:spMkLst>
        </pc:spChg>
        <pc:spChg chg="add mod">
          <ac:chgData name="Petra" userId="a5f5b53f-39f4-42b9-b823-5d2de32cf0f4" providerId="ADAL" clId="{272155BA-30CA-4861-BA07-195F0BCBF984}" dt="2022-01-24T14:51:08.704" v="10" actId="14100"/>
          <ac:spMkLst>
            <pc:docMk/>
            <pc:sldMk cId="3202219288" sldId="270"/>
            <ac:spMk id="6" creationId="{F77EB90B-AF91-4B20-900B-52FD85DD9BCA}"/>
          </ac:spMkLst>
        </pc:spChg>
        <pc:picChg chg="add mod">
          <ac:chgData name="Petra" userId="a5f5b53f-39f4-42b9-b823-5d2de32cf0f4" providerId="ADAL" clId="{272155BA-30CA-4861-BA07-195F0BCBF984}" dt="2022-01-24T14:51:04.658" v="9" actId="1076"/>
          <ac:picMkLst>
            <pc:docMk/>
            <pc:sldMk cId="3202219288" sldId="270"/>
            <ac:picMk id="4" creationId="{5E7710AF-8859-4BC5-8827-83730C872A72}"/>
          </ac:picMkLst>
        </pc:picChg>
      </pc:sldChg>
      <pc:sldChg chg="new">
        <pc:chgData name="Petra" userId="a5f5b53f-39f4-42b9-b823-5d2de32cf0f4" providerId="ADAL" clId="{272155BA-30CA-4861-BA07-195F0BCBF984}" dt="2022-01-24T14:51:26.177" v="11" actId="680"/>
        <pc:sldMkLst>
          <pc:docMk/>
          <pc:sldMk cId="2569590977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9991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703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0491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425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4268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476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43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017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1742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01727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9080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0D4F4-C0EE-40E4-8C69-D02CBDC50E21}" type="datetimeFigureOut">
              <a:rPr lang="nl-BE" smtClean="0"/>
              <a:t>24/01/2022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A0B35-B6C1-440A-B77E-12A2D32E7B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6480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nl.wikipedia.org/wiki/Alaska" TargetMode="External"/><Relationship Id="rId3" Type="http://schemas.openxmlformats.org/officeDocument/2006/relationships/hyperlink" Target="https://nl.wikipedia.org/wiki/Spaans" TargetMode="External"/><Relationship Id="rId7" Type="http://schemas.openxmlformats.org/officeDocument/2006/relationships/hyperlink" Target="https://nl.wikipedia.org/wiki/Fairbank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l.wikipedia.org/wiki/Amerika_(continent)" TargetMode="External"/><Relationship Id="rId5" Type="http://schemas.openxmlformats.org/officeDocument/2006/relationships/hyperlink" Target="https://nl.wikipedia.org/wiki/Weg" TargetMode="External"/><Relationship Id="rId4" Type="http://schemas.openxmlformats.org/officeDocument/2006/relationships/hyperlink" Target="https://nl.wikipedia.org/wiki/Engels" TargetMode="External"/><Relationship Id="rId9" Type="http://schemas.openxmlformats.org/officeDocument/2006/relationships/hyperlink" Target="https://nl.wikipedia.org/wiki/Vuurlan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La Panamericana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1364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Colombia y Bogotá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194" name="Picture 2" descr="http://upload.wikimedia.org/wikipedia/commons/thumb/c/c3/CatedralPrimadaBogota2004-7.jpg/264px-CatedralPrimadaBogota2004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88840"/>
            <a:ext cx="4512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21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Quito en Ecuador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218" name="Picture 2" descr="http://www.flywestwind.com/hubs/images/HP_SEQ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84" y="1628800"/>
            <a:ext cx="64579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584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Machu</a:t>
            </a:r>
            <a:r>
              <a:rPr lang="nl-BE" dirty="0"/>
              <a:t> </a:t>
            </a:r>
            <a:r>
              <a:rPr lang="nl-BE" dirty="0" err="1"/>
              <a:t>Picchu</a:t>
            </a:r>
            <a:r>
              <a:rPr lang="nl-BE" dirty="0"/>
              <a:t> en </a:t>
            </a:r>
            <a:r>
              <a:rPr lang="nl-BE" dirty="0" err="1"/>
              <a:t>Perú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242" name="Picture 2" descr="http://www.bestsingletravel.com/images/machu-picch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17220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0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Argentina: la pampa (vlakte)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2290" name="Picture 2" descr="http://upload.wikimedia.org/wikipedia/commons/thumb/e/e4/Pampas.jpg/320px-Pamp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087999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5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Chile: el </a:t>
            </a:r>
            <a:r>
              <a:rPr lang="nl-BE" dirty="0" err="1"/>
              <a:t>desierto</a:t>
            </a:r>
            <a:r>
              <a:rPr lang="nl-BE" dirty="0"/>
              <a:t> de </a:t>
            </a:r>
            <a:r>
              <a:rPr lang="nl-BE" dirty="0" err="1"/>
              <a:t>Atacama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1266" name="Picture 2" descr="http://www.droomplekken.nl/images/dp/atacama/Atacama-landsch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467475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340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Glaciares</a:t>
            </a:r>
            <a:r>
              <a:rPr lang="nl-BE" dirty="0"/>
              <a:t> (Patagonia)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314" name="Picture 2" descr="http://www.blogodisea.com/wp-content/uploads/2011/10/glaciar-perito-moreno-argen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5726845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34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E6272-945E-4087-9C47-EBAF98BAA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576E91-EEB7-4FFA-949C-4419B86BC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9590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uta Panamericana | Un viaje a través del continente america… | Flickr">
            <a:extLst>
              <a:ext uri="{FF2B5EF4-FFF2-40B4-BE49-F238E27FC236}">
                <a16:creationId xmlns:a16="http://schemas.microsoft.com/office/drawing/2014/main" id="{5E7710AF-8859-4BC5-8827-83730C872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5936" y="260648"/>
            <a:ext cx="4452977" cy="6721475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77EB90B-AF91-4B20-900B-52FD85DD9BCA}"/>
              </a:ext>
            </a:extLst>
          </p:cNvPr>
          <p:cNvSpPr txBox="1"/>
          <p:nvPr/>
        </p:nvSpPr>
        <p:spPr>
          <a:xfrm>
            <a:off x="755576" y="1052736"/>
            <a:ext cx="266429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0" i="0" dirty="0">
                <a:effectLst/>
                <a:latin typeface="Arial" panose="020B0604020202020204" pitchFamily="34" charset="0"/>
              </a:rPr>
              <a:t>De </a:t>
            </a:r>
            <a:r>
              <a:rPr lang="nl-NL" b="1" i="0" dirty="0">
                <a:effectLst/>
                <a:latin typeface="Arial" panose="020B0604020202020204" pitchFamily="34" charset="0"/>
              </a:rPr>
              <a:t>Pan-Amerikaanse weg</a:t>
            </a:r>
            <a:r>
              <a:rPr lang="nl-NL" b="0" i="0" dirty="0">
                <a:effectLst/>
                <a:latin typeface="Arial" panose="020B0604020202020204" pitchFamily="34" charset="0"/>
              </a:rPr>
              <a:t> (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3" tooltip="Spaan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Spaans</a:t>
            </a:r>
            <a:r>
              <a:rPr lang="nl-NL" b="0" i="0" dirty="0">
                <a:effectLst/>
                <a:latin typeface="Arial" panose="020B0604020202020204" pitchFamily="34" charset="0"/>
              </a:rPr>
              <a:t>: </a:t>
            </a:r>
            <a:r>
              <a:rPr lang="nl-NL" b="0" i="1" dirty="0" err="1">
                <a:effectLst/>
                <a:latin typeface="Arial" panose="020B0604020202020204" pitchFamily="34" charset="0"/>
              </a:rPr>
              <a:t>Carretera</a:t>
            </a:r>
            <a:r>
              <a:rPr lang="nl-NL" b="0" i="1" dirty="0">
                <a:effectLst/>
                <a:latin typeface="Arial" panose="020B0604020202020204" pitchFamily="34" charset="0"/>
              </a:rPr>
              <a:t> Panamericana</a:t>
            </a:r>
            <a:r>
              <a:rPr lang="nl-NL" b="0" i="0" dirty="0">
                <a:effectLst/>
                <a:latin typeface="Arial" panose="020B0604020202020204" pitchFamily="34" charset="0"/>
              </a:rPr>
              <a:t>,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4" tooltip="Engel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Engels</a:t>
            </a:r>
            <a:r>
              <a:rPr lang="nl-NL" b="0" i="0" dirty="0">
                <a:effectLst/>
                <a:latin typeface="Arial" panose="020B0604020202020204" pitchFamily="34" charset="0"/>
              </a:rPr>
              <a:t>: </a:t>
            </a:r>
            <a:r>
              <a:rPr lang="nl-NL" b="0" i="1" dirty="0">
                <a:effectLst/>
                <a:latin typeface="Arial" panose="020B0604020202020204" pitchFamily="34" charset="0"/>
              </a:rPr>
              <a:t>Pan-American Highway</a:t>
            </a:r>
            <a:r>
              <a:rPr lang="nl-NL" b="0" i="0" dirty="0">
                <a:effectLst/>
                <a:latin typeface="Arial" panose="020B0604020202020204" pitchFamily="34" charset="0"/>
              </a:rPr>
              <a:t>) is een weg, of beter een netwerk van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5" tooltip="We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wegen</a:t>
            </a:r>
            <a:r>
              <a:rPr lang="nl-NL" b="0" i="0" dirty="0">
                <a:effectLst/>
                <a:latin typeface="Arial" panose="020B0604020202020204" pitchFamily="34" charset="0"/>
              </a:rPr>
              <a:t>, die de uiteinden van het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6" tooltip="Amerika (contine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Amerikaanse continent</a:t>
            </a:r>
            <a:r>
              <a:rPr lang="nl-NL" b="0" i="0" dirty="0">
                <a:effectLst/>
                <a:latin typeface="Arial" panose="020B0604020202020204" pitchFamily="34" charset="0"/>
              </a:rPr>
              <a:t> met elkaar verbindt. De weg loopt van </a:t>
            </a:r>
            <a:r>
              <a:rPr lang="nl-NL" b="0" i="0" u="none" strike="noStrike" dirty="0" err="1">
                <a:effectLst/>
                <a:latin typeface="Arial" panose="020B0604020202020204" pitchFamily="34" charset="0"/>
                <a:hlinkClick r:id="rId7" tooltip="Fairbank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Fairbanks</a:t>
            </a:r>
            <a:r>
              <a:rPr lang="nl-NL" b="0" i="0" dirty="0">
                <a:effectLst/>
                <a:latin typeface="Arial" panose="020B0604020202020204" pitchFamily="34" charset="0"/>
              </a:rPr>
              <a:t> in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8" tooltip="Alask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Alaska</a:t>
            </a:r>
            <a:r>
              <a:rPr lang="nl-NL" b="0" i="0" dirty="0">
                <a:effectLst/>
                <a:latin typeface="Arial" panose="020B0604020202020204" pitchFamily="34" charset="0"/>
              </a:rPr>
              <a:t> tot </a:t>
            </a:r>
            <a:r>
              <a:rPr lang="nl-NL" b="0" i="0" u="none" strike="noStrike" dirty="0">
                <a:effectLst/>
                <a:latin typeface="Arial" panose="020B0604020202020204" pitchFamily="34" charset="0"/>
                <a:hlinkClick r:id="rId9" tooltip="Vuurland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Vuurland</a:t>
            </a:r>
            <a:r>
              <a:rPr lang="nl-NL" b="0" i="0" dirty="0">
                <a:effectLst/>
                <a:latin typeface="Arial" panose="020B0604020202020204" pitchFamily="34" charset="0"/>
              </a:rPr>
              <a:t> in</a:t>
            </a:r>
            <a:r>
              <a:rPr lang="nl-NL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Argentinië.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0221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México  </a:t>
            </a:r>
            <a:r>
              <a:rPr lang="nl-BE" dirty="0" err="1"/>
              <a:t>Chichén</a:t>
            </a:r>
            <a:r>
              <a:rPr lang="nl-BE" dirty="0"/>
              <a:t> </a:t>
            </a:r>
            <a:r>
              <a:rPr lang="nl-BE" dirty="0" err="1"/>
              <a:t>Itza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2050" name="Picture 2" descr="http://upload.wikimedia.org/wikipedia/commons/0/03/El_Castillo_Chitzen_Itz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26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tacos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http://www.nl.be.santamariaworld.com/gfx/recipe/images/2-ta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3175200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2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Tikal</a:t>
            </a:r>
            <a:r>
              <a:rPr lang="nl-BE" dirty="0"/>
              <a:t> Guatemala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 descr="http://www.tikalpark.com/images/tikaltem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231662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25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Volcanes</a:t>
            </a:r>
            <a:r>
              <a:rPr lang="nl-BE" dirty="0"/>
              <a:t> El Salvador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098" name="Picture 2" descr="http://t2.gstatic.com/images?q=tbn:ANd9GcTITdoWjE9veycl3SxNMuwJ8x6J4tXqsZfPb3FyDfZp-suOUSJ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4405947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5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Playas</a:t>
            </a:r>
            <a:r>
              <a:rPr lang="nl-BE" dirty="0"/>
              <a:t> Honduras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122" name="Picture 2" descr="http://www.absolutcaribe.com/wp-content/uploads/2012/03/playas-hondure%C3%B1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224259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713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Costa Rica </a:t>
            </a:r>
            <a:r>
              <a:rPr lang="nl-BE" dirty="0" err="1"/>
              <a:t>parque</a:t>
            </a:r>
            <a:r>
              <a:rPr lang="nl-BE" dirty="0"/>
              <a:t> </a:t>
            </a:r>
            <a:r>
              <a:rPr lang="nl-BE" dirty="0" err="1"/>
              <a:t>natural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6146" name="Picture 2" descr="http://cache2.allpostersimages.com/p/LRG/20/2098/CVP2D00Z/posters/maiquez-alfredo-volcan-poas-parque-nacional-cartago-costa-r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424000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303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Canal</a:t>
            </a:r>
            <a:r>
              <a:rPr lang="nl-BE" dirty="0"/>
              <a:t> de Panamá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7170" name="Picture 2" descr="http://t0.gstatic.com/images?q=tbn:ANd9GcSNMFmsFZqAyOi2EppvrckQim5_pRfF7dTdbE6uPg7xwr9Mh5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88840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1655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95</Words>
  <Application>Microsoft Office PowerPoint</Application>
  <PresentationFormat>Diavoorstelling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Calibri</vt:lpstr>
      <vt:lpstr>Kantoorthema</vt:lpstr>
      <vt:lpstr>La Panamericana</vt:lpstr>
      <vt:lpstr>PowerPoint-presentatie</vt:lpstr>
      <vt:lpstr>México  Chichén Itza</vt:lpstr>
      <vt:lpstr>tacos</vt:lpstr>
      <vt:lpstr>Tikal Guatemala</vt:lpstr>
      <vt:lpstr>Volcanes El Salvador</vt:lpstr>
      <vt:lpstr>Playas Honduras</vt:lpstr>
      <vt:lpstr>Costa Rica parque natural</vt:lpstr>
      <vt:lpstr>Canal de Panamá</vt:lpstr>
      <vt:lpstr>Colombia y Bogotá</vt:lpstr>
      <vt:lpstr>Quito en Ecuador</vt:lpstr>
      <vt:lpstr>Machu Picchu en Perú</vt:lpstr>
      <vt:lpstr>Argentina: la pampa (vlakte)</vt:lpstr>
      <vt:lpstr>Chile: el desierto de Atacama</vt:lpstr>
      <vt:lpstr>Glaciares (Patagonia)</vt:lpstr>
      <vt:lpstr>PowerPoint-presentatie</vt:lpstr>
    </vt:vector>
  </TitlesOfParts>
  <Company>Burgerschool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Panamericana</dc:title>
  <dc:creator>Systeembeheer</dc:creator>
  <cp:lastModifiedBy>petra</cp:lastModifiedBy>
  <cp:revision>2</cp:revision>
  <dcterms:created xsi:type="dcterms:W3CDTF">2012-10-02T15:31:25Z</dcterms:created>
  <dcterms:modified xsi:type="dcterms:W3CDTF">2022-01-24T14:51:48Z</dcterms:modified>
</cp:coreProperties>
</file>