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59B6AB-B638-4E54-8E20-FC22EBC88D04}" v="4" dt="2022-10-25T08:22:50.7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a" userId="a5f5b53f-39f4-42b9-b823-5d2de32cf0f4" providerId="ADAL" clId="{F859B6AB-B638-4E54-8E20-FC22EBC88D04}"/>
    <pc:docChg chg="modSld">
      <pc:chgData name="Petra" userId="a5f5b53f-39f4-42b9-b823-5d2de32cf0f4" providerId="ADAL" clId="{F859B6AB-B638-4E54-8E20-FC22EBC88D04}" dt="2022-10-25T08:21:17.257" v="6" actId="20577"/>
      <pc:docMkLst>
        <pc:docMk/>
      </pc:docMkLst>
      <pc:sldChg chg="modSp mod">
        <pc:chgData name="Petra" userId="a5f5b53f-39f4-42b9-b823-5d2de32cf0f4" providerId="ADAL" clId="{F859B6AB-B638-4E54-8E20-FC22EBC88D04}" dt="2022-10-25T08:21:17.257" v="6" actId="20577"/>
        <pc:sldMkLst>
          <pc:docMk/>
          <pc:sldMk cId="412759375" sldId="258"/>
        </pc:sldMkLst>
        <pc:spChg chg="mod">
          <ac:chgData name="Petra" userId="a5f5b53f-39f4-42b9-b823-5d2de32cf0f4" providerId="ADAL" clId="{F859B6AB-B638-4E54-8E20-FC22EBC88D04}" dt="2022-10-25T08:21:17.257" v="6" actId="20577"/>
          <ac:spMkLst>
            <pc:docMk/>
            <pc:sldMk cId="412759375" sldId="258"/>
            <ac:spMk id="4" creationId="{52A6E345-3222-465D-91B9-E544332B55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1C21B4-9194-40D5-B0A5-47BB45865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EA224A9-0E03-4E77-A347-50AFD56FE2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9EE83D8-0E63-4968-BA6A-F1DF520FD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6848FA-C965-42BA-A7FE-5E64D9C4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6DEEC2-7364-4093-AEFD-378ADDEEB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136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9A701-EA93-43A5-83AB-36013A4F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5787FC-5DA8-43BE-9021-D20F90485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A8ACBD-8F39-496C-90FB-026E5095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DA1998-9CE3-48C8-8B71-9639272CF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DA3079-BC3F-4226-88F7-CD48B439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022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E93A90-E539-4CF0-8878-B4E41254D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A15F56-9E36-4715-8300-0C930A38C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F38DF8-C062-4A1C-B058-343412FD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11263A2-9D31-4C6D-A258-8E50A6CD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BA823A-D889-4B8F-8392-FC408AA3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1569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8BFE2-AC26-4306-93A4-26B41F182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0761ED7-3D4D-4B1C-824A-482717CBE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9C4A3E-1DC8-40C9-86E1-621EB783E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5C1C66-2B45-4F6E-8FF3-FA06803D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562F93-0516-4D0E-AD10-07CAB5D50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69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C829E9-691B-46A9-A256-827AC9F19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0BCC872-393F-475C-92FC-4F2C1893A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87B46A-95C3-43A3-98D6-738C4A51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03B067-0EF0-48C4-9FD9-CFB26315B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07748E-939D-4FAE-9351-E3C2516E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601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4212D-C8DC-406A-A69F-5256FA8E3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7026646-008B-4531-9E5D-663E6D24E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5989D25-F69E-4AD2-B301-C62D7CE47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AE99AB2-0A59-4864-8AA9-5EEBB369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93F56B-6EC3-481E-BDEA-F23EA054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D4965D2-F789-4C4B-A14E-5FC55A7C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3418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90B442-D018-4A43-80B4-3D59F4A9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066C4F9-95B7-4A48-8CC9-7D8679849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9C1874-C5BC-446A-98C2-D7E5E59B3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1000A78-425B-4A48-945B-76C0B9979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73E74F2-42B3-4296-B93E-CDECDD8923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55B9883-C0E9-4422-A1C1-BDC26AB9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3D7655D-6875-460A-9033-EA62BC3E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A7ED33F-BC58-4684-956B-7ECF14919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99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1D64E4-D98B-4DBA-B8F1-CD32E233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0CF016A-6EDD-466C-B290-42D50CC33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8FA5CC1-562C-4C42-B516-DE02DEAD3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DF73B09-6482-44CC-A6DC-DD5642AB7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7939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725327B-B72A-47E3-9DDA-A0EE8500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382B3AF-89F6-480D-967A-17A4A573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B6F540-C2DD-48B1-81AD-0DC9209AE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1347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525B6-B460-4170-B032-0582927D9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576568-BF44-4578-8EAF-7EEE1BD65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A5FF2AA-FBA3-410D-A98B-964F0545A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1CCD14-38BE-4691-9049-ADA6B988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11F483-898B-4A2B-AAEA-A8354EA4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9C90DE6-CEE9-4CB5-803D-E7C7C21E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18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A16413-F4F0-49B8-A8FC-FCA896164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02946A0-08D3-438B-AF54-8F4B11EE0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F8A80E6-55BD-4682-A62C-A6ED3A116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F0CAC2-A3DC-4E06-9736-3C3C4BE7C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C2B571-44B6-498D-900A-A5153B8BA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3B4897-974E-4701-89D2-A718B012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797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10CBB7E-5674-40BE-BBAF-2DF1BED2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BFA8495-7A25-4A4C-A76A-3BBC5903F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BDB6C3-D8F5-4244-A3C5-E22DBF12D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F2C3D-A8FD-4F00-B9EF-2A247627FF1A}" type="datetimeFigureOut">
              <a:rPr lang="nl-BE" smtClean="0"/>
              <a:t>25/10/2022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A3F2AE-7B35-4134-A027-33A9307D0A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FE1B17-F554-4A25-9CFF-4721B86F8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3FD0A-7472-412C-A9B3-8BAFBB379A4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854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ibby.com/v/mJ-MflDZ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vibby.com/v/XyD3ExD-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b.by/v/mkMcLFDZ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6D867-62E5-4E7A-8719-FC0BFB8D2C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Canciones</a:t>
            </a:r>
            <a:r>
              <a:rPr lang="nl-BE"/>
              <a:t> </a:t>
            </a: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2356523-D4F7-417A-98CC-37FF0027FB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364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6DA4DB2-2A9A-471A-9046-061A4E36F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endParaRPr lang="nl-BE">
              <a:solidFill>
                <a:srgbClr val="000000"/>
              </a:solidFill>
            </a:endParaRP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Mocedades | Showbizzsite">
            <a:extLst>
              <a:ext uri="{FF2B5EF4-FFF2-40B4-BE49-F238E27FC236}">
                <a16:creationId xmlns:a16="http://schemas.microsoft.com/office/drawing/2014/main" id="{C809A26C-3CE4-4E2F-9655-B96770A445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 b="-3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C2452B-84AC-4E5A-947A-B34F79B00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nl-BE" sz="2000" dirty="0">
                <a:solidFill>
                  <a:srgbClr val="000000"/>
                </a:solidFill>
              </a:rPr>
              <a:t>Eres tú - </a:t>
            </a:r>
            <a:r>
              <a:rPr lang="nl-BE" sz="2000" dirty="0" err="1">
                <a:solidFill>
                  <a:srgbClr val="000000"/>
                </a:solidFill>
              </a:rPr>
              <a:t>Mocedades</a:t>
            </a:r>
            <a:endParaRPr lang="nl-BE" sz="2000" dirty="0">
              <a:solidFill>
                <a:srgbClr val="000000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DF90B5E-ED38-4D11-99CC-7C9A6585A631}"/>
              </a:ext>
            </a:extLst>
          </p:cNvPr>
          <p:cNvSpPr/>
          <p:nvPr/>
        </p:nvSpPr>
        <p:spPr>
          <a:xfrm>
            <a:off x="20" y="5464596"/>
            <a:ext cx="4838021" cy="506373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</a:pPr>
            <a:r>
              <a:rPr lang="nl-BE" sz="1300" dirty="0">
                <a:solidFill>
                  <a:srgbClr val="FFFFFF"/>
                </a:solidFill>
                <a:hlinkClick r:id="rId4"/>
              </a:rPr>
              <a:t>https://vibby.com/v/mJ-MflDZ5</a:t>
            </a:r>
            <a:endParaRPr lang="nl-BE" sz="1300" dirty="0">
              <a:solidFill>
                <a:srgbClr val="FFFFFF"/>
              </a:solidFill>
            </a:endParaRPr>
          </a:p>
          <a:p>
            <a:pPr algn="ctr">
              <a:spcAft>
                <a:spcPts val="600"/>
              </a:spcAft>
            </a:pPr>
            <a:endParaRPr lang="nl-BE" sz="13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35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F85BBC-400C-40CF-BEAA-7EF949AF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707952-F365-4906-A512-19F5BF6FF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 err="1"/>
              <a:t>Vivir</a:t>
            </a:r>
            <a:r>
              <a:rPr lang="nl-BE" dirty="0"/>
              <a:t> mi </a:t>
            </a:r>
            <a:r>
              <a:rPr lang="nl-BE" dirty="0" err="1"/>
              <a:t>vida</a:t>
            </a:r>
            <a:r>
              <a:rPr lang="nl-BE" dirty="0"/>
              <a:t> – M. Anthony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52A6E345-3222-465D-91B9-E544332B5584}"/>
              </a:ext>
            </a:extLst>
          </p:cNvPr>
          <p:cNvSpPr/>
          <p:nvPr/>
        </p:nvSpPr>
        <p:spPr>
          <a:xfrm>
            <a:off x="4709113" y="3244334"/>
            <a:ext cx="3160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https://vibby.com/v/XyD3ExD-9</a:t>
            </a:r>
            <a:endParaRPr lang="nl-BE" dirty="0"/>
          </a:p>
          <a:p>
            <a:endParaRPr lang="nl-BE" dirty="0"/>
          </a:p>
        </p:txBody>
      </p:sp>
      <p:pic>
        <p:nvPicPr>
          <p:cNvPr id="2050" name="Picture 2" descr="Marc Anthony - Spouse, Children &amp; Songs - Biography">
            <a:extLst>
              <a:ext uri="{FF2B5EF4-FFF2-40B4-BE49-F238E27FC236}">
                <a16:creationId xmlns:a16="http://schemas.microsoft.com/office/drawing/2014/main" id="{5802B1DA-EEEC-42D2-AA18-5CBAAFF8E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1" y="2949935"/>
            <a:ext cx="3623475" cy="233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5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FC720-03E8-4510-B171-196E2C8E4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Mucho</a:t>
            </a:r>
            <a:r>
              <a:rPr lang="nl-BE" dirty="0"/>
              <a:t> </a:t>
            </a:r>
            <a:r>
              <a:rPr lang="nl-BE" dirty="0" err="1"/>
              <a:t>gusto</a:t>
            </a:r>
            <a:r>
              <a:rPr lang="nl-BE" dirty="0"/>
              <a:t> (</a:t>
            </a:r>
            <a:r>
              <a:rPr lang="nl-BE" dirty="0" err="1"/>
              <a:t>presentaciones</a:t>
            </a:r>
            <a:r>
              <a:rPr lang="nl-BE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C9B91B-3CBC-4460-9257-F4DBB3812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86FEF29-8980-496F-A54F-F62E249D34B0}"/>
              </a:ext>
            </a:extLst>
          </p:cNvPr>
          <p:cNvSpPr/>
          <p:nvPr/>
        </p:nvSpPr>
        <p:spPr>
          <a:xfrm>
            <a:off x="4642429" y="3244334"/>
            <a:ext cx="2907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dirty="0">
                <a:hlinkClick r:id="rId2"/>
              </a:rPr>
              <a:t>https://vib.by/v/mkMcLFDZq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464646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Breedbeeld</PresentationFormat>
  <Paragraphs>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Canciones </vt:lpstr>
      <vt:lpstr>PowerPoint-presentatie</vt:lpstr>
      <vt:lpstr>PowerPoint-presentatie</vt:lpstr>
      <vt:lpstr>Mucho gusto (presentaciones)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Petra Maqueda</dc:creator>
  <cp:lastModifiedBy>petra</cp:lastModifiedBy>
  <cp:revision>4</cp:revision>
  <dcterms:created xsi:type="dcterms:W3CDTF">2020-10-12T20:20:05Z</dcterms:created>
  <dcterms:modified xsi:type="dcterms:W3CDTF">2022-10-25T08:23:01Z</dcterms:modified>
</cp:coreProperties>
</file>