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8" r:id="rId5"/>
    <p:sldId id="270" r:id="rId6"/>
    <p:sldId id="264" r:id="rId7"/>
    <p:sldId id="267" r:id="rId8"/>
    <p:sldId id="266" r:id="rId9"/>
    <p:sldId id="265" r:id="rId10"/>
    <p:sldId id="261" r:id="rId11"/>
    <p:sldId id="262" r:id="rId12"/>
    <p:sldId id="269" r:id="rId13"/>
    <p:sldId id="271" r:id="rId14"/>
    <p:sldId id="272" r:id="rId15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a" userId="a5f5b53f-39f4-42b9-b823-5d2de32cf0f4" providerId="ADAL" clId="{998F251F-F32B-43B2-AD48-A6CC94CF982D}"/>
    <pc:docChg chg="custSel delSld modSld">
      <pc:chgData name="Petra" userId="a5f5b53f-39f4-42b9-b823-5d2de32cf0f4" providerId="ADAL" clId="{998F251F-F32B-43B2-AD48-A6CC94CF982D}" dt="2022-12-12T10:41:15.918" v="166" actId="20577"/>
      <pc:docMkLst>
        <pc:docMk/>
      </pc:docMkLst>
      <pc:sldChg chg="modSp mod">
        <pc:chgData name="Petra" userId="a5f5b53f-39f4-42b9-b823-5d2de32cf0f4" providerId="ADAL" clId="{998F251F-F32B-43B2-AD48-A6CC94CF982D}" dt="2022-12-12T10:38:53.742" v="18" actId="27636"/>
        <pc:sldMkLst>
          <pc:docMk/>
          <pc:sldMk cId="2426047547" sldId="256"/>
        </pc:sldMkLst>
        <pc:spChg chg="mod">
          <ac:chgData name="Petra" userId="a5f5b53f-39f4-42b9-b823-5d2de32cf0f4" providerId="ADAL" clId="{998F251F-F32B-43B2-AD48-A6CC94CF982D}" dt="2022-12-12T10:38:53.742" v="18" actId="27636"/>
          <ac:spMkLst>
            <pc:docMk/>
            <pc:sldMk cId="2426047547" sldId="256"/>
            <ac:spMk id="2" creationId="{11AB8F5C-BD91-4414-8387-D7560DF60CFF}"/>
          </ac:spMkLst>
        </pc:spChg>
      </pc:sldChg>
      <pc:sldChg chg="modSp mod">
        <pc:chgData name="Petra" userId="a5f5b53f-39f4-42b9-b823-5d2de32cf0f4" providerId="ADAL" clId="{998F251F-F32B-43B2-AD48-A6CC94CF982D}" dt="2022-12-12T10:39:37.392" v="147" actId="20577"/>
        <pc:sldMkLst>
          <pc:docMk/>
          <pc:sldMk cId="2737184276" sldId="257"/>
        </pc:sldMkLst>
        <pc:spChg chg="mod">
          <ac:chgData name="Petra" userId="a5f5b53f-39f4-42b9-b823-5d2de32cf0f4" providerId="ADAL" clId="{998F251F-F32B-43B2-AD48-A6CC94CF982D}" dt="2022-12-12T10:39:37.392" v="147" actId="20577"/>
          <ac:spMkLst>
            <pc:docMk/>
            <pc:sldMk cId="2737184276" sldId="257"/>
            <ac:spMk id="5" creationId="{E9E78ABE-F7A7-4B53-8732-CD1ABF371185}"/>
          </ac:spMkLst>
        </pc:spChg>
      </pc:sldChg>
      <pc:sldChg chg="modSp mod">
        <pc:chgData name="Petra" userId="a5f5b53f-39f4-42b9-b823-5d2de32cf0f4" providerId="ADAL" clId="{998F251F-F32B-43B2-AD48-A6CC94CF982D}" dt="2022-12-12T10:39:49.070" v="148" actId="1076"/>
        <pc:sldMkLst>
          <pc:docMk/>
          <pc:sldMk cId="136665579" sldId="260"/>
        </pc:sldMkLst>
        <pc:spChg chg="mod">
          <ac:chgData name="Petra" userId="a5f5b53f-39f4-42b9-b823-5d2de32cf0f4" providerId="ADAL" clId="{998F251F-F32B-43B2-AD48-A6CC94CF982D}" dt="2022-12-12T10:39:49.070" v="148" actId="1076"/>
          <ac:spMkLst>
            <pc:docMk/>
            <pc:sldMk cId="136665579" sldId="260"/>
            <ac:spMk id="5" creationId="{61F19AB0-770C-447A-BED1-F12F1146E101}"/>
          </ac:spMkLst>
        </pc:spChg>
      </pc:sldChg>
      <pc:sldChg chg="modSp mod">
        <pc:chgData name="Petra" userId="a5f5b53f-39f4-42b9-b823-5d2de32cf0f4" providerId="ADAL" clId="{998F251F-F32B-43B2-AD48-A6CC94CF982D}" dt="2022-12-12T10:40:54.377" v="159" actId="20577"/>
        <pc:sldMkLst>
          <pc:docMk/>
          <pc:sldMk cId="4134975585" sldId="261"/>
        </pc:sldMkLst>
        <pc:spChg chg="mod">
          <ac:chgData name="Petra" userId="a5f5b53f-39f4-42b9-b823-5d2de32cf0f4" providerId="ADAL" clId="{998F251F-F32B-43B2-AD48-A6CC94CF982D}" dt="2022-12-12T10:40:54.377" v="159" actId="20577"/>
          <ac:spMkLst>
            <pc:docMk/>
            <pc:sldMk cId="4134975585" sldId="261"/>
            <ac:spMk id="3" creationId="{BC4321B7-A145-49A1-A292-D290C035F587}"/>
          </ac:spMkLst>
        </pc:spChg>
      </pc:sldChg>
      <pc:sldChg chg="modSp mod">
        <pc:chgData name="Petra" userId="a5f5b53f-39f4-42b9-b823-5d2de32cf0f4" providerId="ADAL" clId="{998F251F-F32B-43B2-AD48-A6CC94CF982D}" dt="2022-12-12T10:41:01.367" v="161" actId="20577"/>
        <pc:sldMkLst>
          <pc:docMk/>
          <pc:sldMk cId="3697824368" sldId="262"/>
        </pc:sldMkLst>
        <pc:spChg chg="mod">
          <ac:chgData name="Petra" userId="a5f5b53f-39f4-42b9-b823-5d2de32cf0f4" providerId="ADAL" clId="{998F251F-F32B-43B2-AD48-A6CC94CF982D}" dt="2022-12-12T10:41:01.367" v="161" actId="20577"/>
          <ac:spMkLst>
            <pc:docMk/>
            <pc:sldMk cId="3697824368" sldId="262"/>
            <ac:spMk id="6" creationId="{367AD249-24C4-4A70-8402-0C0ECF3E49C5}"/>
          </ac:spMkLst>
        </pc:spChg>
      </pc:sldChg>
      <pc:sldChg chg="del">
        <pc:chgData name="Petra" userId="a5f5b53f-39f4-42b9-b823-5d2de32cf0f4" providerId="ADAL" clId="{998F251F-F32B-43B2-AD48-A6CC94CF982D}" dt="2022-12-12T10:40:08.476" v="149" actId="47"/>
        <pc:sldMkLst>
          <pc:docMk/>
          <pc:sldMk cId="1724482473" sldId="263"/>
        </pc:sldMkLst>
      </pc:sldChg>
      <pc:sldChg chg="modSp mod">
        <pc:chgData name="Petra" userId="a5f5b53f-39f4-42b9-b823-5d2de32cf0f4" providerId="ADAL" clId="{998F251F-F32B-43B2-AD48-A6CC94CF982D}" dt="2022-12-12T10:40:32.025" v="153" actId="20577"/>
        <pc:sldMkLst>
          <pc:docMk/>
          <pc:sldMk cId="1238468554" sldId="264"/>
        </pc:sldMkLst>
        <pc:spChg chg="mod">
          <ac:chgData name="Petra" userId="a5f5b53f-39f4-42b9-b823-5d2de32cf0f4" providerId="ADAL" clId="{998F251F-F32B-43B2-AD48-A6CC94CF982D}" dt="2022-12-12T10:40:32.025" v="153" actId="20577"/>
          <ac:spMkLst>
            <pc:docMk/>
            <pc:sldMk cId="1238468554" sldId="264"/>
            <ac:spMk id="3" creationId="{F2057F91-AF2A-4903-96F3-CA254ADAC38E}"/>
          </ac:spMkLst>
        </pc:spChg>
      </pc:sldChg>
      <pc:sldChg chg="modSp mod">
        <pc:chgData name="Petra" userId="a5f5b53f-39f4-42b9-b823-5d2de32cf0f4" providerId="ADAL" clId="{998F251F-F32B-43B2-AD48-A6CC94CF982D}" dt="2022-12-12T10:40:43.729" v="157" actId="20577"/>
        <pc:sldMkLst>
          <pc:docMk/>
          <pc:sldMk cId="3192431760" sldId="266"/>
        </pc:sldMkLst>
        <pc:spChg chg="mod">
          <ac:chgData name="Petra" userId="a5f5b53f-39f4-42b9-b823-5d2de32cf0f4" providerId="ADAL" clId="{998F251F-F32B-43B2-AD48-A6CC94CF982D}" dt="2022-12-12T10:40:43.729" v="157" actId="20577"/>
          <ac:spMkLst>
            <pc:docMk/>
            <pc:sldMk cId="3192431760" sldId="266"/>
            <ac:spMk id="2" creationId="{945721B3-A729-4154-AB39-315BFF5401C2}"/>
          </ac:spMkLst>
        </pc:spChg>
      </pc:sldChg>
      <pc:sldChg chg="modSp mod">
        <pc:chgData name="Petra" userId="a5f5b53f-39f4-42b9-b823-5d2de32cf0f4" providerId="ADAL" clId="{998F251F-F32B-43B2-AD48-A6CC94CF982D}" dt="2022-12-12T10:40:37.823" v="155" actId="20577"/>
        <pc:sldMkLst>
          <pc:docMk/>
          <pc:sldMk cId="3294973642" sldId="267"/>
        </pc:sldMkLst>
        <pc:spChg chg="mod">
          <ac:chgData name="Petra" userId="a5f5b53f-39f4-42b9-b823-5d2de32cf0f4" providerId="ADAL" clId="{998F251F-F32B-43B2-AD48-A6CC94CF982D}" dt="2022-12-12T10:40:37.823" v="155" actId="20577"/>
          <ac:spMkLst>
            <pc:docMk/>
            <pc:sldMk cId="3294973642" sldId="267"/>
            <ac:spMk id="3" creationId="{7E17FCD0-E7D0-468A-AF47-A02461533B8F}"/>
          </ac:spMkLst>
        </pc:spChg>
      </pc:sldChg>
      <pc:sldChg chg="modSp mod">
        <pc:chgData name="Petra" userId="a5f5b53f-39f4-42b9-b823-5d2de32cf0f4" providerId="ADAL" clId="{998F251F-F32B-43B2-AD48-A6CC94CF982D}" dt="2022-12-12T10:40:20.081" v="151" actId="20577"/>
        <pc:sldMkLst>
          <pc:docMk/>
          <pc:sldMk cId="1467958414" sldId="268"/>
        </pc:sldMkLst>
        <pc:spChg chg="mod">
          <ac:chgData name="Petra" userId="a5f5b53f-39f4-42b9-b823-5d2de32cf0f4" providerId="ADAL" clId="{998F251F-F32B-43B2-AD48-A6CC94CF982D}" dt="2022-12-12T10:40:20.081" v="151" actId="20577"/>
          <ac:spMkLst>
            <pc:docMk/>
            <pc:sldMk cId="1467958414" sldId="268"/>
            <ac:spMk id="3" creationId="{F4E95429-F402-4413-AC01-9429BA5F155A}"/>
          </ac:spMkLst>
        </pc:spChg>
      </pc:sldChg>
      <pc:sldChg chg="modSp mod">
        <pc:chgData name="Petra" userId="a5f5b53f-39f4-42b9-b823-5d2de32cf0f4" providerId="ADAL" clId="{998F251F-F32B-43B2-AD48-A6CC94CF982D}" dt="2022-12-12T10:41:07.199" v="164" actId="20577"/>
        <pc:sldMkLst>
          <pc:docMk/>
          <pc:sldMk cId="1465210782" sldId="269"/>
        </pc:sldMkLst>
        <pc:spChg chg="mod">
          <ac:chgData name="Petra" userId="a5f5b53f-39f4-42b9-b823-5d2de32cf0f4" providerId="ADAL" clId="{998F251F-F32B-43B2-AD48-A6CC94CF982D}" dt="2022-12-12T10:41:07.199" v="164" actId="20577"/>
          <ac:spMkLst>
            <pc:docMk/>
            <pc:sldMk cId="1465210782" sldId="269"/>
            <ac:spMk id="3" creationId="{DBAA180F-B4DD-4117-BE3E-446B62752C86}"/>
          </ac:spMkLst>
        </pc:spChg>
      </pc:sldChg>
      <pc:sldChg chg="modSp mod">
        <pc:chgData name="Petra" userId="a5f5b53f-39f4-42b9-b823-5d2de32cf0f4" providerId="ADAL" clId="{998F251F-F32B-43B2-AD48-A6CC94CF982D}" dt="2022-12-12T10:41:15.918" v="166" actId="20577"/>
        <pc:sldMkLst>
          <pc:docMk/>
          <pc:sldMk cId="3527059797" sldId="271"/>
        </pc:sldMkLst>
        <pc:spChg chg="mod">
          <ac:chgData name="Petra" userId="a5f5b53f-39f4-42b9-b823-5d2de32cf0f4" providerId="ADAL" clId="{998F251F-F32B-43B2-AD48-A6CC94CF982D}" dt="2022-12-12T10:41:15.918" v="166" actId="20577"/>
          <ac:spMkLst>
            <pc:docMk/>
            <pc:sldMk cId="3527059797" sldId="271"/>
            <ac:spMk id="2" creationId="{CB20BA2E-220E-49E6-B87F-246E1EA56A1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EC455F-B486-4347-A4F3-E6DA626D5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F5D90C9-E0ED-460A-AF6E-7ECAB066D6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AB0894C-AA16-4065-BFE1-A2A316FAD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AEDB97C-61F8-442D-A733-98ED4AE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D2779C4F-6BDA-4CF2-94AB-4C1993561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6130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F8FEF9-57B8-464A-9100-C44A3369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B2F3F9-D3F0-40D1-9E82-14167901E5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631A541-6C40-4D0F-AB7C-84197C53B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E800F8-BB65-45A9-8B82-EFE80C904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27B6EF2-73B7-4CAE-886F-3BCEC9284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8152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AB0B8A47-10A8-4FE6-BD2E-6EBAB602C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ABB5858-3DF2-4EC0-93CF-677F33E6A5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3DE4B25-4DD6-45D2-B9F8-894989A5FC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04A826F-1E6B-4438-9E96-0DDE9E14F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993790B-4F40-4D1B-8546-23599B11CA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63106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50AF664-037B-4D35-8936-7F8F309462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8A41ED8-7A22-4B5E-BEC5-7B7EE4DDC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49EFD81-A40A-4A1E-9077-4DEA4AB83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85C8C39-76F8-4085-AEA9-C39EBB5FA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03BE07D-D686-441A-BC31-31CB89D19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10429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24DD2-6113-4AEE-8874-798BE64B4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A306AB9-C21A-4BC5-B53B-A867BDB7DA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E37DE9-D6AB-4AA9-AD9E-C8EA1D34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0E1355E-5ABA-49A7-9AFE-B112D334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5BBD267-EAEC-47D9-B567-0A54D07A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038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022BB1-744F-4C19-A19A-58E3739AB3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CBB0F81-A3C7-46AD-98DD-0DCE09D5FE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3687715-A358-49FC-AB9A-F919B946F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C6B688A-1E0C-4A37-8F93-82EFE2DD9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E32FF23-D5E5-4947-AE66-026F9D16A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1BA41F4-803C-452B-AF7A-C865FE02B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08230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36F7F44-8FCE-4F0C-AF0D-39E8F184E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2FEA8D5-04B5-4754-8357-F6901915C5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A8D734D-4AFB-40C4-BB37-2CFECB6E5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44E55C9-8FD3-4B8D-B667-BD3B9CE1EF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85CC759-77BA-4B6B-937A-B6BE5BA62D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54F0D1D-F2F5-44C9-9AAE-FC1B19A190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429A5E82-8864-40AB-9E78-5840EDB90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46DDCD52-EAB3-4778-8D4D-8E3D4AFB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59573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DAF071-4031-4094-B8EF-3F7B1E41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47FCB321-1691-48E9-9338-C3C81DF5B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846703B-F660-418A-864F-133C47EEA1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E1487347-9543-4E7F-95D4-1B7A04AF9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801037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A8C4575-744E-4D7C-9424-87D94A716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559B798-B849-4AFC-AECC-82A31B21A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51BDCF32-DCE4-47D9-A386-8FAE6D23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4243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2D79A3-CE3D-4F12-A19F-19BF9FE65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866ED-89EC-4EF6-B830-C1476020CB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AFBA2A0-56B4-4E3A-A801-95C60D081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A9F0D2-CC11-42CD-B287-4196A02A4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3FED5F3-308A-492D-890C-00109B8CF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A70243E-3A56-45AA-9D25-EA5861E24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68393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1B8BFC-FE11-40BC-B40A-194104A6F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5942E19-3D9D-432F-A06A-7EC5AA642E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2C2122C3-0D5F-45C6-969B-CA2D66908A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FCA234EA-1BDE-4819-8BAD-851BADD222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C3AACA3-4A62-4703-AD06-4B2D0F192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CEC7D5F3-AD00-4500-9646-D16DA79C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90805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E4E2779-471C-4DC8-A2C0-54BE67B83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006A59F-B4E9-468B-A1C3-ACC555420B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91CE898-E9E8-4623-A320-730A03B0CB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DE7BC7-33B4-42A1-B698-2A91FAC5F877}" type="datetimeFigureOut">
              <a:rPr lang="nl-BE" smtClean="0"/>
              <a:t>12/12/2022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E0F4375-7ED2-45DB-A829-25280DBC0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C598DD8-CA28-4CBF-8A41-179C20F0A8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98ADB-9DDE-49E4-935E-71D85E9A4FC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2862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74n1khQxrU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nl.wikipedia.org/wiki/Wijzen_uit_het_oosten" TargetMode="External"/><Relationship Id="rId2" Type="http://schemas.openxmlformats.org/officeDocument/2006/relationships/hyperlink" Target="https://nl.wikipedia.org/wiki/Kerststa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AB8F5C-BD91-4414-8387-D7560DF60C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8829675" cy="2387600"/>
          </a:xfrm>
          <a:solidFill>
            <a:srgbClr val="FF0000"/>
          </a:solidFill>
        </p:spPr>
        <p:txBody>
          <a:bodyPr>
            <a:normAutofit fontScale="90000"/>
          </a:bodyPr>
          <a:lstStyle/>
          <a:p>
            <a:r>
              <a:rPr lang="nl-BE" dirty="0"/>
              <a:t>Quiz “</a:t>
            </a:r>
            <a:r>
              <a:rPr lang="nl-BE" dirty="0" err="1"/>
              <a:t>Navidad</a:t>
            </a:r>
            <a:r>
              <a:rPr lang="nl-BE" dirty="0"/>
              <a:t> y </a:t>
            </a:r>
            <a:r>
              <a:rPr lang="nl-BE" dirty="0" err="1"/>
              <a:t>Año</a:t>
            </a:r>
            <a:r>
              <a:rPr lang="nl-BE" dirty="0"/>
              <a:t> </a:t>
            </a:r>
            <a:r>
              <a:rPr lang="nl-BE" dirty="0" err="1"/>
              <a:t>Nuevo</a:t>
            </a:r>
            <a:r>
              <a:rPr lang="nl-BE" dirty="0"/>
              <a:t>”</a:t>
            </a:r>
            <a:br>
              <a:rPr lang="nl-BE" dirty="0"/>
            </a:br>
            <a:endParaRPr lang="nl-BE" dirty="0"/>
          </a:p>
        </p:txBody>
      </p:sp>
      <p:pic>
        <p:nvPicPr>
          <p:cNvPr id="7172" name="Picture 4" descr="Picture">
            <a:extLst>
              <a:ext uri="{FF2B5EF4-FFF2-40B4-BE49-F238E27FC236}">
                <a16:creationId xmlns:a16="http://schemas.microsoft.com/office/drawing/2014/main" id="{AB1ABC1A-9AB7-4B9C-A354-37C8E23E8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125" y="3678237"/>
            <a:ext cx="4159142" cy="27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Picture">
            <a:extLst>
              <a:ext uri="{FF2B5EF4-FFF2-40B4-BE49-F238E27FC236}">
                <a16:creationId xmlns:a16="http://schemas.microsoft.com/office/drawing/2014/main" id="{CBC14A20-B9B6-4BDF-936F-D00AE09354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409" y="3678237"/>
            <a:ext cx="4174266" cy="276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47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321B7-A145-49A1-A292-D290C035F5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71673"/>
            <a:ext cx="10515600" cy="3105289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7. Los </a:t>
            </a:r>
            <a:r>
              <a:rPr lang="nl-BE" dirty="0" err="1"/>
              <a:t>españoles</a:t>
            </a:r>
            <a:r>
              <a:rPr lang="nl-BE" dirty="0"/>
              <a:t>, ¿</a:t>
            </a:r>
            <a:r>
              <a:rPr lang="nl-BE" dirty="0" err="1"/>
              <a:t>cuándo</a:t>
            </a:r>
            <a:r>
              <a:rPr lang="nl-BE" dirty="0"/>
              <a:t> </a:t>
            </a:r>
            <a:r>
              <a:rPr lang="nl-BE" dirty="0" err="1"/>
              <a:t>llevan</a:t>
            </a:r>
            <a:r>
              <a:rPr lang="nl-BE" dirty="0"/>
              <a:t> </a:t>
            </a:r>
            <a:r>
              <a:rPr lang="nl-BE" dirty="0" err="1"/>
              <a:t>ropa</a:t>
            </a:r>
            <a:r>
              <a:rPr lang="nl-BE" dirty="0"/>
              <a:t> </a:t>
            </a:r>
            <a:r>
              <a:rPr lang="nl-BE" dirty="0" err="1"/>
              <a:t>interior</a:t>
            </a:r>
            <a:r>
              <a:rPr lang="nl-BE" dirty="0"/>
              <a:t> </a:t>
            </a:r>
            <a:r>
              <a:rPr lang="nl-BE" dirty="0" err="1"/>
              <a:t>roja</a:t>
            </a:r>
            <a:r>
              <a:rPr lang="nl-BE" dirty="0"/>
              <a:t>?</a:t>
            </a:r>
          </a:p>
          <a:p>
            <a:endParaRPr lang="nl-BE" dirty="0"/>
          </a:p>
          <a:p>
            <a:r>
              <a:rPr lang="nl-BE" dirty="0"/>
              <a:t>A/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Navidad</a:t>
            </a:r>
            <a:r>
              <a:rPr lang="nl-BE" dirty="0"/>
              <a:t>  (KERST)</a:t>
            </a:r>
          </a:p>
          <a:p>
            <a:r>
              <a:rPr lang="nl-BE" dirty="0"/>
              <a:t>B/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Nochebuena</a:t>
            </a:r>
            <a:r>
              <a:rPr lang="nl-BE" dirty="0"/>
              <a:t> (KERSTAVOND)</a:t>
            </a:r>
          </a:p>
          <a:p>
            <a:r>
              <a:rPr lang="nl-BE" dirty="0"/>
              <a:t>C/ en </a:t>
            </a:r>
            <a:r>
              <a:rPr lang="nl-BE" dirty="0" err="1"/>
              <a:t>ocasión</a:t>
            </a:r>
            <a:r>
              <a:rPr lang="nl-BE" dirty="0"/>
              <a:t> de </a:t>
            </a:r>
            <a:r>
              <a:rPr lang="nl-BE" dirty="0" err="1"/>
              <a:t>Nochevieja</a:t>
            </a:r>
            <a:r>
              <a:rPr lang="nl-BE" dirty="0"/>
              <a:t> (OUDEJAARSAVOND)</a:t>
            </a:r>
          </a:p>
        </p:txBody>
      </p:sp>
      <p:pic>
        <p:nvPicPr>
          <p:cNvPr id="4098" name="Picture 2" descr="Afbeeldingsresultaat voor ropa interior roja">
            <a:extLst>
              <a:ext uri="{FF2B5EF4-FFF2-40B4-BE49-F238E27FC236}">
                <a16:creationId xmlns:a16="http://schemas.microsoft.com/office/drawing/2014/main" id="{44991460-46C6-4B69-898A-1E2C6805D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57139"/>
            <a:ext cx="1713252" cy="2366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at voor ropa interior roja">
            <a:extLst>
              <a:ext uri="{FF2B5EF4-FFF2-40B4-BE49-F238E27FC236}">
                <a16:creationId xmlns:a16="http://schemas.microsoft.com/office/drawing/2014/main" id="{480DA586-15AA-429B-BECE-8B297CE6B0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425" y="304660"/>
            <a:ext cx="2519363" cy="251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975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367AD249-24C4-4A70-8402-0C0ECF3E4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8. La </a:t>
            </a:r>
            <a:r>
              <a:rPr lang="nl-BE" dirty="0" err="1"/>
              <a:t>noche</a:t>
            </a:r>
            <a:r>
              <a:rPr lang="nl-BE" dirty="0"/>
              <a:t> de 5 de </a:t>
            </a:r>
            <a:r>
              <a:rPr lang="nl-BE" dirty="0" err="1"/>
              <a:t>enero</a:t>
            </a:r>
            <a:r>
              <a:rPr lang="nl-BE" dirty="0"/>
              <a:t> es importante para los </a:t>
            </a:r>
            <a:r>
              <a:rPr lang="nl-BE" dirty="0" err="1"/>
              <a:t>niños</a:t>
            </a:r>
            <a:r>
              <a:rPr lang="nl-BE" dirty="0"/>
              <a:t> en España. Si se </a:t>
            </a:r>
            <a:r>
              <a:rPr lang="nl-BE" dirty="0" err="1"/>
              <a:t>han</a:t>
            </a:r>
            <a:r>
              <a:rPr lang="nl-BE" dirty="0"/>
              <a:t> </a:t>
            </a:r>
            <a:r>
              <a:rPr lang="nl-BE" dirty="0" err="1"/>
              <a:t>portado</a:t>
            </a:r>
            <a:r>
              <a:rPr lang="nl-BE" dirty="0"/>
              <a:t> </a:t>
            </a:r>
            <a:r>
              <a:rPr lang="nl-BE" dirty="0" err="1"/>
              <a:t>bien</a:t>
            </a:r>
            <a:r>
              <a:rPr lang="nl-BE" dirty="0"/>
              <a:t>, los </a:t>
            </a:r>
            <a:r>
              <a:rPr lang="nl-BE" b="1" dirty="0" err="1"/>
              <a:t>Reyes</a:t>
            </a:r>
            <a:r>
              <a:rPr lang="nl-BE" b="1" dirty="0"/>
              <a:t> </a:t>
            </a:r>
            <a:r>
              <a:rPr lang="nl-BE" b="1" dirty="0" err="1"/>
              <a:t>Magos</a:t>
            </a:r>
            <a:r>
              <a:rPr lang="nl-BE" b="1" dirty="0"/>
              <a:t> </a:t>
            </a:r>
            <a:r>
              <a:rPr lang="nl-BE" dirty="0"/>
              <a:t>les </a:t>
            </a:r>
            <a:r>
              <a:rPr lang="nl-BE" dirty="0" err="1"/>
              <a:t>traen</a:t>
            </a:r>
            <a:r>
              <a:rPr lang="nl-BE" dirty="0"/>
              <a:t> </a:t>
            </a:r>
            <a:r>
              <a:rPr lang="nl-BE" dirty="0" err="1"/>
              <a:t>muchos</a:t>
            </a:r>
            <a:r>
              <a:rPr lang="nl-BE" dirty="0"/>
              <a:t> </a:t>
            </a:r>
            <a:r>
              <a:rPr lang="nl-BE" dirty="0" err="1"/>
              <a:t>regalos</a:t>
            </a:r>
            <a:r>
              <a:rPr lang="nl-BE" dirty="0"/>
              <a:t>. Si se </a:t>
            </a:r>
            <a:r>
              <a:rPr lang="nl-BE" dirty="0" err="1"/>
              <a:t>han</a:t>
            </a:r>
            <a:r>
              <a:rPr lang="nl-BE" dirty="0"/>
              <a:t> </a:t>
            </a:r>
            <a:r>
              <a:rPr lang="nl-BE" dirty="0" err="1"/>
              <a:t>portado</a:t>
            </a:r>
            <a:r>
              <a:rPr lang="nl-BE" dirty="0"/>
              <a:t> mal, les </a:t>
            </a:r>
            <a:r>
              <a:rPr lang="nl-BE" dirty="0" err="1"/>
              <a:t>traen</a:t>
            </a:r>
            <a:r>
              <a:rPr lang="nl-BE" dirty="0"/>
              <a:t> …………………</a:t>
            </a:r>
          </a:p>
          <a:p>
            <a:pPr marL="0" indent="0">
              <a:buNone/>
            </a:pPr>
            <a:r>
              <a:rPr lang="nl-BE" dirty="0"/>
              <a:t>5 januari is erg belangrijk voor de kinderen in Spanje, dan komen de Drie Koningen met cadeautjes. Als ze stout zijn geweest, brengen ze..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A/ </a:t>
            </a:r>
            <a:r>
              <a:rPr lang="nl-BE" dirty="0" err="1"/>
              <a:t>Piedras</a:t>
            </a:r>
            <a:r>
              <a:rPr lang="nl-BE" dirty="0"/>
              <a:t> (stenen)</a:t>
            </a:r>
          </a:p>
          <a:p>
            <a:pPr marL="0" indent="0">
              <a:buNone/>
            </a:pPr>
            <a:r>
              <a:rPr lang="nl-BE" dirty="0"/>
              <a:t>B/ Cartón (karton)</a:t>
            </a:r>
          </a:p>
          <a:p>
            <a:pPr marL="0" indent="0">
              <a:buNone/>
            </a:pPr>
            <a:r>
              <a:rPr lang="nl-BE" dirty="0"/>
              <a:t>C/ Carbón (steenkool/carbon)</a:t>
            </a:r>
          </a:p>
        </p:txBody>
      </p:sp>
    </p:spTree>
    <p:extLst>
      <p:ext uri="{BB962C8B-B14F-4D97-AF65-F5344CB8AC3E}">
        <p14:creationId xmlns:p14="http://schemas.microsoft.com/office/powerpoint/2010/main" val="3697824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AA180F-B4DD-4117-BE3E-446B62752C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9. </a:t>
            </a:r>
            <a:r>
              <a:rPr lang="nl-BE" b="1" dirty="0"/>
              <a:t>La </a:t>
            </a:r>
            <a:r>
              <a:rPr lang="nl-BE" b="1" dirty="0" err="1"/>
              <a:t>comida</a:t>
            </a:r>
            <a:r>
              <a:rPr lang="nl-BE" b="1" dirty="0"/>
              <a:t> de </a:t>
            </a:r>
            <a:r>
              <a:rPr lang="nl-BE" b="1" dirty="0" err="1"/>
              <a:t>Navidad</a:t>
            </a:r>
            <a:r>
              <a:rPr lang="nl-BE" b="1" dirty="0"/>
              <a:t> </a:t>
            </a:r>
            <a:r>
              <a:rPr lang="nl-BE" b="1" dirty="0" err="1"/>
              <a:t>tradicional</a:t>
            </a:r>
            <a:r>
              <a:rPr lang="nl-BE" b="1" dirty="0"/>
              <a:t> </a:t>
            </a:r>
            <a:r>
              <a:rPr lang="nl-BE" dirty="0"/>
              <a:t>en España es:</a:t>
            </a:r>
          </a:p>
          <a:p>
            <a:endParaRPr lang="nl-BE" dirty="0"/>
          </a:p>
          <a:p>
            <a:r>
              <a:rPr lang="nl-BE" dirty="0"/>
              <a:t>A/ </a:t>
            </a:r>
            <a:r>
              <a:rPr lang="nl-BE" dirty="0" err="1"/>
              <a:t>Pavo</a:t>
            </a:r>
            <a:r>
              <a:rPr lang="nl-BE" dirty="0"/>
              <a:t> </a:t>
            </a:r>
            <a:r>
              <a:rPr lang="nl-BE" dirty="0" err="1"/>
              <a:t>trufado</a:t>
            </a:r>
            <a:r>
              <a:rPr lang="nl-BE" dirty="0"/>
              <a:t> con </a:t>
            </a:r>
            <a:r>
              <a:rPr lang="nl-BE" dirty="0" err="1"/>
              <a:t>setas</a:t>
            </a:r>
            <a:endParaRPr lang="nl-BE" dirty="0"/>
          </a:p>
          <a:p>
            <a:r>
              <a:rPr lang="nl-BE" dirty="0"/>
              <a:t>B/ Carne de </a:t>
            </a:r>
            <a:r>
              <a:rPr lang="nl-BE" dirty="0" err="1"/>
              <a:t>ternera</a:t>
            </a:r>
            <a:r>
              <a:rPr lang="nl-BE" dirty="0"/>
              <a:t> </a:t>
            </a:r>
          </a:p>
          <a:p>
            <a:r>
              <a:rPr lang="nl-BE" dirty="0"/>
              <a:t>C/ </a:t>
            </a:r>
            <a:r>
              <a:rPr lang="nl-BE" dirty="0" err="1"/>
              <a:t>Cocido</a:t>
            </a:r>
            <a:r>
              <a:rPr lang="nl-BE" dirty="0"/>
              <a:t> </a:t>
            </a:r>
            <a:r>
              <a:rPr lang="nl-BE" dirty="0" err="1"/>
              <a:t>Navideño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4652107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20BA2E-220E-49E6-B87F-246E1EA56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10. El </a:t>
            </a:r>
            <a:r>
              <a:rPr lang="nl-BE" dirty="0" err="1"/>
              <a:t>roscón</a:t>
            </a:r>
            <a:r>
              <a:rPr lang="nl-BE" dirty="0"/>
              <a:t> de </a:t>
            </a:r>
            <a:r>
              <a:rPr lang="nl-BE" dirty="0" err="1"/>
              <a:t>Reyes</a:t>
            </a:r>
            <a:endParaRPr lang="nl-BE" dirty="0"/>
          </a:p>
        </p:txBody>
      </p:sp>
      <p:pic>
        <p:nvPicPr>
          <p:cNvPr id="9218" name="Picture 2" descr="Kerst in Spanje: 9 tradities">
            <a:extLst>
              <a:ext uri="{FF2B5EF4-FFF2-40B4-BE49-F238E27FC236}">
                <a16:creationId xmlns:a16="http://schemas.microsoft.com/office/drawing/2014/main" id="{2695550A-1639-4CB4-8CD1-1963984191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54"/>
          <a:stretch/>
        </p:blipFill>
        <p:spPr bwMode="auto">
          <a:xfrm>
            <a:off x="3338004" y="1797917"/>
            <a:ext cx="4209100" cy="4325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059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ED374DC-2119-4170-9A39-B97C04546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4649"/>
            <a:ext cx="11072446" cy="32623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/>
              <a:t>En el </a:t>
            </a:r>
            <a:r>
              <a:rPr lang="nl-BE" dirty="0" err="1"/>
              <a:t>roscón</a:t>
            </a:r>
            <a:r>
              <a:rPr lang="nl-BE" dirty="0"/>
              <a:t> </a:t>
            </a:r>
            <a:r>
              <a:rPr lang="nl-BE" dirty="0" err="1"/>
              <a:t>están</a:t>
            </a:r>
            <a:r>
              <a:rPr lang="nl-BE" dirty="0"/>
              <a:t> </a:t>
            </a:r>
            <a:r>
              <a:rPr lang="nl-BE" dirty="0" err="1"/>
              <a:t>escondidos</a:t>
            </a:r>
            <a:r>
              <a:rPr lang="nl-BE" dirty="0"/>
              <a:t>:</a:t>
            </a:r>
          </a:p>
          <a:p>
            <a:pPr marL="0" indent="0">
              <a:buNone/>
            </a:pPr>
            <a:r>
              <a:rPr lang="nl-BE" dirty="0"/>
              <a:t>El </a:t>
            </a:r>
            <a:r>
              <a:rPr lang="nl-BE" dirty="0" err="1"/>
              <a:t>haba</a:t>
            </a:r>
            <a:r>
              <a:rPr lang="nl-BE" dirty="0"/>
              <a:t> y </a:t>
            </a:r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figurita</a:t>
            </a:r>
            <a:r>
              <a:rPr lang="nl-BE" dirty="0"/>
              <a:t> (een boon en een figuurtje)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A/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pagas</a:t>
            </a:r>
            <a:r>
              <a:rPr lang="nl-BE" dirty="0"/>
              <a:t>  (boon = jij betaalt)</a:t>
            </a:r>
          </a:p>
          <a:p>
            <a:pPr marL="0" indent="0">
              <a:buNone/>
            </a:pPr>
            <a:r>
              <a:rPr lang="nl-BE" dirty="0"/>
              <a:t>B/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tendrás</a:t>
            </a:r>
            <a:r>
              <a:rPr lang="nl-BE" dirty="0"/>
              <a:t> </a:t>
            </a:r>
            <a:r>
              <a:rPr lang="nl-BE" dirty="0" err="1"/>
              <a:t>suerte</a:t>
            </a:r>
            <a:r>
              <a:rPr lang="nl-BE" dirty="0"/>
              <a:t> (boon= je zult geluk hebben)</a:t>
            </a:r>
          </a:p>
          <a:p>
            <a:pPr marL="0" indent="0">
              <a:buNone/>
            </a:pPr>
            <a:r>
              <a:rPr lang="nl-BE" dirty="0"/>
              <a:t>C/ El </a:t>
            </a:r>
            <a:r>
              <a:rPr lang="nl-BE" dirty="0" err="1"/>
              <a:t>haba</a:t>
            </a:r>
            <a:r>
              <a:rPr lang="nl-BE" dirty="0"/>
              <a:t> significa: tú </a:t>
            </a:r>
            <a:r>
              <a:rPr lang="nl-BE" dirty="0" err="1"/>
              <a:t>eres</a:t>
            </a:r>
            <a:r>
              <a:rPr lang="nl-BE" dirty="0"/>
              <a:t> el </a:t>
            </a:r>
            <a:r>
              <a:rPr lang="nl-BE" dirty="0" err="1"/>
              <a:t>rey</a:t>
            </a:r>
            <a:r>
              <a:rPr lang="nl-BE" dirty="0"/>
              <a:t> de </a:t>
            </a:r>
            <a:r>
              <a:rPr lang="nl-BE" dirty="0" err="1"/>
              <a:t>hoy</a:t>
            </a:r>
            <a:r>
              <a:rPr lang="nl-BE" dirty="0"/>
              <a:t> (boon= jij bent de koning </a:t>
            </a:r>
            <a:r>
              <a:rPr lang="nl-BE" dirty="0" err="1"/>
              <a:t>vd</a:t>
            </a:r>
            <a:r>
              <a:rPr lang="nl-BE" dirty="0"/>
              <a:t> dag)</a:t>
            </a:r>
          </a:p>
        </p:txBody>
      </p:sp>
      <p:pic>
        <p:nvPicPr>
          <p:cNvPr id="7" name="Picture 2" descr="figura-haba">
            <a:extLst>
              <a:ext uri="{FF2B5EF4-FFF2-40B4-BE49-F238E27FC236}">
                <a16:creationId xmlns:a16="http://schemas.microsoft.com/office/drawing/2014/main" id="{146F8A88-E970-4280-BEE8-152B9A2BD8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016" b="18831"/>
          <a:stretch/>
        </p:blipFill>
        <p:spPr bwMode="auto">
          <a:xfrm>
            <a:off x="5342877" y="426128"/>
            <a:ext cx="4466947" cy="27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025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fbeeldingsresultaat voor turron">
            <a:extLst>
              <a:ext uri="{FF2B5EF4-FFF2-40B4-BE49-F238E27FC236}">
                <a16:creationId xmlns:a16="http://schemas.microsoft.com/office/drawing/2014/main" id="{07C02465-0B8A-4608-9789-09FC35142C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" y="271463"/>
            <a:ext cx="4043363" cy="269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E9E78ABE-F7A7-4B53-8732-CD1ABF371185}"/>
              </a:ext>
            </a:extLst>
          </p:cNvPr>
          <p:cNvSpPr txBox="1"/>
          <p:nvPr/>
        </p:nvSpPr>
        <p:spPr>
          <a:xfrm>
            <a:off x="633412" y="3127825"/>
            <a:ext cx="10925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1. ¿</a:t>
            </a:r>
            <a:r>
              <a:rPr lang="nl-BE" sz="2800" dirty="0"/>
              <a:t>Cómo se </a:t>
            </a:r>
            <a:r>
              <a:rPr lang="nl-BE" sz="2800" dirty="0" err="1"/>
              <a:t>llama</a:t>
            </a:r>
            <a:r>
              <a:rPr lang="nl-BE" sz="2800" dirty="0"/>
              <a:t> </a:t>
            </a:r>
            <a:r>
              <a:rPr lang="nl-BE" sz="2800" dirty="0" err="1"/>
              <a:t>esto</a:t>
            </a:r>
            <a:r>
              <a:rPr lang="nl-BE" sz="2800" dirty="0"/>
              <a:t>? Es </a:t>
            </a:r>
            <a:r>
              <a:rPr lang="nl-BE" sz="2800" dirty="0" err="1"/>
              <a:t>un</a:t>
            </a:r>
            <a:r>
              <a:rPr lang="nl-BE" sz="2800" dirty="0"/>
              <a:t> </a:t>
            </a:r>
            <a:r>
              <a:rPr lang="nl-BE" sz="2800" dirty="0" err="1"/>
              <a:t>dulce</a:t>
            </a:r>
            <a:r>
              <a:rPr lang="nl-BE" sz="2800" dirty="0"/>
              <a:t> (zoetigheid) </a:t>
            </a:r>
            <a:r>
              <a:rPr lang="nl-BE" sz="2800" dirty="0" err="1"/>
              <a:t>típico</a:t>
            </a:r>
            <a:r>
              <a:rPr lang="nl-BE" sz="2800" dirty="0"/>
              <a:t>.</a:t>
            </a:r>
          </a:p>
          <a:p>
            <a:endParaRPr lang="nl-BE" sz="2800" dirty="0"/>
          </a:p>
          <a:p>
            <a:r>
              <a:rPr lang="nl-BE" sz="2800" dirty="0"/>
              <a:t>A/ </a:t>
            </a:r>
            <a:r>
              <a:rPr lang="nl-BE" sz="2800" dirty="0" err="1"/>
              <a:t>Mazapán</a:t>
            </a:r>
            <a:endParaRPr lang="nl-BE" sz="2800" dirty="0"/>
          </a:p>
          <a:p>
            <a:r>
              <a:rPr lang="nl-BE" sz="2800" dirty="0"/>
              <a:t>B/ </a:t>
            </a:r>
            <a:r>
              <a:rPr lang="nl-BE" sz="2800" dirty="0" err="1"/>
              <a:t>Turrón</a:t>
            </a:r>
            <a:endParaRPr lang="nl-BE" sz="2800" dirty="0"/>
          </a:p>
          <a:p>
            <a:r>
              <a:rPr lang="nl-BE" sz="2800" dirty="0"/>
              <a:t>C/ </a:t>
            </a:r>
            <a:r>
              <a:rPr lang="nl-BE" sz="2800" dirty="0" err="1"/>
              <a:t>Roscón</a:t>
            </a:r>
            <a:r>
              <a:rPr lang="nl-BE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7184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0527025-B94C-41DC-A197-DA38640913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40349"/>
            <a:ext cx="10515600" cy="293661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2. La </a:t>
            </a:r>
            <a:r>
              <a:rPr lang="nl-BE" dirty="0" err="1"/>
              <a:t>lotería</a:t>
            </a:r>
            <a:r>
              <a:rPr lang="nl-BE" dirty="0"/>
              <a:t> de </a:t>
            </a:r>
            <a:r>
              <a:rPr lang="nl-BE" dirty="0" err="1"/>
              <a:t>Navidad</a:t>
            </a:r>
            <a:r>
              <a:rPr lang="nl-BE" dirty="0"/>
              <a:t> ‘ el GORDO’ </a:t>
            </a:r>
            <a:r>
              <a:rPr lang="nl-BE" dirty="0" err="1"/>
              <a:t>siempre</a:t>
            </a:r>
            <a:r>
              <a:rPr lang="nl-BE" dirty="0"/>
              <a:t> </a:t>
            </a:r>
            <a:r>
              <a:rPr lang="nl-BE" dirty="0" err="1"/>
              <a:t>tiene</a:t>
            </a:r>
            <a:r>
              <a:rPr lang="nl-BE" dirty="0"/>
              <a:t> el </a:t>
            </a:r>
            <a:r>
              <a:rPr lang="nl-BE" dirty="0" err="1"/>
              <a:t>sorteo</a:t>
            </a:r>
            <a:endParaRPr lang="nl-BE" dirty="0"/>
          </a:p>
          <a:p>
            <a:endParaRPr lang="nl-BE" dirty="0"/>
          </a:p>
          <a:p>
            <a:r>
              <a:rPr lang="nl-BE" dirty="0"/>
              <a:t>A/ el 22 de </a:t>
            </a:r>
            <a:r>
              <a:rPr lang="nl-BE" dirty="0" err="1"/>
              <a:t>diciembre</a:t>
            </a:r>
            <a:endParaRPr lang="nl-BE" dirty="0"/>
          </a:p>
          <a:p>
            <a:r>
              <a:rPr lang="nl-BE" dirty="0"/>
              <a:t>B/ el 25  de </a:t>
            </a:r>
            <a:r>
              <a:rPr lang="nl-BE" dirty="0" err="1"/>
              <a:t>diciembre</a:t>
            </a:r>
            <a:endParaRPr lang="nl-BE" dirty="0"/>
          </a:p>
          <a:p>
            <a:r>
              <a:rPr lang="nl-BE" dirty="0"/>
              <a:t>C/ el 31  de </a:t>
            </a:r>
            <a:r>
              <a:rPr lang="nl-BE" dirty="0" err="1"/>
              <a:t>diciembre</a:t>
            </a:r>
            <a:endParaRPr lang="nl-BE" dirty="0"/>
          </a:p>
          <a:p>
            <a:endParaRPr lang="nl-BE" dirty="0"/>
          </a:p>
        </p:txBody>
      </p:sp>
      <p:pic>
        <p:nvPicPr>
          <p:cNvPr id="4" name="Picture 2" descr="http://bejaraldia.es/wp-content/uploads/decimo-premiado-con-el-gordo-de-la-loteria.png">
            <a:extLst>
              <a:ext uri="{FF2B5EF4-FFF2-40B4-BE49-F238E27FC236}">
                <a16:creationId xmlns:a16="http://schemas.microsoft.com/office/drawing/2014/main" id="{C5AC969C-5584-469A-AB9D-3819237C45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8324"/>
            <a:ext cx="5627962" cy="2901919"/>
          </a:xfrm>
          <a:prstGeom prst="rect">
            <a:avLst/>
          </a:prstGeom>
          <a:noFill/>
        </p:spPr>
      </p:pic>
      <p:sp>
        <p:nvSpPr>
          <p:cNvPr id="5" name="Rechthoek 4">
            <a:extLst>
              <a:ext uri="{FF2B5EF4-FFF2-40B4-BE49-F238E27FC236}">
                <a16:creationId xmlns:a16="http://schemas.microsoft.com/office/drawing/2014/main" id="{61F19AB0-770C-447A-BED1-F12F1146E101}"/>
              </a:ext>
            </a:extLst>
          </p:cNvPr>
          <p:cNvSpPr/>
          <p:nvPr/>
        </p:nvSpPr>
        <p:spPr>
          <a:xfrm>
            <a:off x="2831559" y="1704165"/>
            <a:ext cx="333375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66655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4E95429-F402-4413-AC01-9429BA5F1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291720"/>
            <a:ext cx="10515600" cy="2885243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3. ¿Por qué </a:t>
            </a:r>
            <a:r>
              <a:rPr lang="nl-BE" dirty="0" err="1"/>
              <a:t>exactamente</a:t>
            </a:r>
            <a:r>
              <a:rPr lang="nl-BE" dirty="0"/>
              <a:t> los </a:t>
            </a:r>
            <a:r>
              <a:rPr lang="nl-BE" dirty="0" err="1"/>
              <a:t>niños</a:t>
            </a:r>
            <a:r>
              <a:rPr lang="nl-BE" dirty="0"/>
              <a:t> </a:t>
            </a:r>
            <a:r>
              <a:rPr lang="nl-BE" b="1" dirty="0"/>
              <a:t>del </a:t>
            </a:r>
            <a:r>
              <a:rPr lang="nl-BE" b="1" dirty="0" err="1"/>
              <a:t>colegio</a:t>
            </a:r>
            <a:r>
              <a:rPr lang="nl-BE" b="1" dirty="0"/>
              <a:t> San </a:t>
            </a:r>
            <a:r>
              <a:rPr lang="nl-BE" b="1" dirty="0" err="1"/>
              <a:t>Ildefonso</a:t>
            </a:r>
            <a:r>
              <a:rPr lang="nl-BE" b="1" dirty="0"/>
              <a:t> </a:t>
            </a:r>
            <a:r>
              <a:rPr lang="nl-BE" dirty="0" err="1"/>
              <a:t>cantan</a:t>
            </a:r>
            <a:r>
              <a:rPr lang="nl-BE" dirty="0"/>
              <a:t> los </a:t>
            </a:r>
            <a:r>
              <a:rPr lang="nl-BE" dirty="0" err="1"/>
              <a:t>números</a:t>
            </a:r>
            <a:r>
              <a:rPr lang="nl-BE" dirty="0"/>
              <a:t> del </a:t>
            </a:r>
            <a:r>
              <a:rPr lang="nl-BE" dirty="0" err="1"/>
              <a:t>Gordo</a:t>
            </a:r>
            <a:r>
              <a:rPr lang="nl-BE" dirty="0"/>
              <a:t>?</a:t>
            </a:r>
          </a:p>
          <a:p>
            <a:pPr marL="0" indent="0">
              <a:buNone/>
            </a:pPr>
            <a:r>
              <a:rPr lang="nl-BE" dirty="0"/>
              <a:t>A/ es el </a:t>
            </a:r>
            <a:r>
              <a:rPr lang="nl-BE" dirty="0" err="1"/>
              <a:t>colegio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antiguo</a:t>
            </a:r>
            <a:r>
              <a:rPr lang="nl-BE" dirty="0"/>
              <a:t> de España (400 </a:t>
            </a:r>
            <a:r>
              <a:rPr lang="nl-BE" dirty="0" err="1"/>
              <a:t>años</a:t>
            </a:r>
            <a:r>
              <a:rPr lang="nl-BE" dirty="0"/>
              <a:t>)</a:t>
            </a:r>
          </a:p>
          <a:p>
            <a:pPr marL="0" indent="0">
              <a:buNone/>
            </a:pPr>
            <a:r>
              <a:rPr lang="nl-BE" dirty="0"/>
              <a:t>B/ es el </a:t>
            </a:r>
            <a:r>
              <a:rPr lang="nl-BE" dirty="0" err="1"/>
              <a:t>colegio</a:t>
            </a:r>
            <a:r>
              <a:rPr lang="nl-BE" dirty="0"/>
              <a:t> del </a:t>
            </a:r>
            <a:r>
              <a:rPr lang="nl-BE" dirty="0" err="1"/>
              <a:t>Rey</a:t>
            </a:r>
            <a:r>
              <a:rPr lang="nl-BE" dirty="0"/>
              <a:t> de España</a:t>
            </a:r>
          </a:p>
          <a:p>
            <a:pPr marL="0" indent="0">
              <a:buNone/>
            </a:pPr>
            <a:r>
              <a:rPr lang="nl-BE" dirty="0"/>
              <a:t>C/ es el </a:t>
            </a:r>
            <a:r>
              <a:rPr lang="nl-BE" dirty="0" err="1"/>
              <a:t>colegio</a:t>
            </a:r>
            <a:r>
              <a:rPr lang="nl-BE" dirty="0"/>
              <a:t>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lujoso</a:t>
            </a:r>
            <a:r>
              <a:rPr lang="nl-BE" dirty="0"/>
              <a:t> de España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8F36CBD-30AA-4971-BC0E-F90583B703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37" t="19547" r="43713" b="38382"/>
          <a:stretch/>
        </p:blipFill>
        <p:spPr>
          <a:xfrm>
            <a:off x="661756" y="235258"/>
            <a:ext cx="4469537" cy="2992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58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4AD83A-3F7A-4EBC-A452-7C52F1723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Onlinemedia 6" title="32.365: El premio Gordo de la Lotería de Navidad 2008">
            <a:hlinkClick r:id="" action="ppaction://media"/>
            <a:extLst>
              <a:ext uri="{FF2B5EF4-FFF2-40B4-BE49-F238E27FC236}">
                <a16:creationId xmlns:a16="http://schemas.microsoft.com/office/drawing/2014/main" id="{1C0EC77F-EED7-4596-855C-563B70C95335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67200" y="2971800"/>
            <a:ext cx="36576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73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2057F91-AF2A-4903-96F3-CA254ADAC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67991"/>
            <a:ext cx="10515600" cy="3708971"/>
          </a:xfrm>
        </p:spPr>
        <p:txBody>
          <a:bodyPr/>
          <a:lstStyle/>
          <a:p>
            <a:pPr marL="0" indent="0">
              <a:buNone/>
            </a:pPr>
            <a:r>
              <a:rPr lang="nl-BE" dirty="0"/>
              <a:t> </a:t>
            </a:r>
          </a:p>
          <a:p>
            <a:endParaRPr lang="nl-BE" dirty="0"/>
          </a:p>
          <a:p>
            <a:pPr marL="0" indent="0">
              <a:buNone/>
            </a:pPr>
            <a:r>
              <a:rPr lang="nl-BE" dirty="0"/>
              <a:t>4. En la </a:t>
            </a:r>
            <a:r>
              <a:rPr lang="nl-BE" dirty="0" err="1"/>
              <a:t>Misa</a:t>
            </a:r>
            <a:r>
              <a:rPr lang="nl-BE" dirty="0"/>
              <a:t> de </a:t>
            </a:r>
            <a:r>
              <a:rPr lang="nl-BE" dirty="0" err="1"/>
              <a:t>gallo</a:t>
            </a:r>
            <a:r>
              <a:rPr lang="nl-BE" dirty="0"/>
              <a:t> (Kerstmis) se </a:t>
            </a:r>
            <a:r>
              <a:rPr lang="nl-BE" dirty="0" err="1"/>
              <a:t>cantan</a:t>
            </a:r>
            <a:r>
              <a:rPr lang="nl-BE" dirty="0"/>
              <a:t> “</a:t>
            </a:r>
            <a:r>
              <a:rPr lang="nl-BE" i="1" dirty="0" err="1"/>
              <a:t>villancicos</a:t>
            </a:r>
            <a:r>
              <a:rPr lang="nl-BE" dirty="0"/>
              <a:t>” y </a:t>
            </a:r>
            <a:r>
              <a:rPr lang="nl-BE" dirty="0" err="1"/>
              <a:t>tocan</a:t>
            </a:r>
            <a:r>
              <a:rPr lang="nl-BE" dirty="0"/>
              <a:t>:</a:t>
            </a:r>
          </a:p>
          <a:p>
            <a:endParaRPr lang="nl-BE" dirty="0"/>
          </a:p>
          <a:p>
            <a:r>
              <a:rPr lang="nl-BE" dirty="0"/>
              <a:t>A/ </a:t>
            </a:r>
            <a:r>
              <a:rPr lang="nl-BE" dirty="0" err="1"/>
              <a:t>ambomba</a:t>
            </a:r>
            <a:r>
              <a:rPr lang="nl-BE" dirty="0"/>
              <a:t> y </a:t>
            </a:r>
            <a:r>
              <a:rPr lang="nl-BE" dirty="0" err="1"/>
              <a:t>pandareta</a:t>
            </a:r>
            <a:r>
              <a:rPr lang="nl-BE" dirty="0"/>
              <a:t> (rommelpot en tamboerijn)</a:t>
            </a:r>
          </a:p>
          <a:p>
            <a:r>
              <a:rPr lang="nl-BE" dirty="0"/>
              <a:t>B/ </a:t>
            </a:r>
            <a:r>
              <a:rPr lang="nl-BE" dirty="0" err="1"/>
              <a:t>ambomba</a:t>
            </a:r>
            <a:r>
              <a:rPr lang="nl-BE" dirty="0"/>
              <a:t> y la </a:t>
            </a:r>
            <a:r>
              <a:rPr lang="nl-BE" dirty="0" err="1"/>
              <a:t>batería</a:t>
            </a:r>
            <a:r>
              <a:rPr lang="nl-BE" dirty="0"/>
              <a:t> (rommelpot en drum)</a:t>
            </a:r>
          </a:p>
          <a:p>
            <a:endParaRPr lang="nl-BE" dirty="0"/>
          </a:p>
        </p:txBody>
      </p:sp>
      <p:pic>
        <p:nvPicPr>
          <p:cNvPr id="5122" name="Picture 2" descr="Afbeeldingsresultaat voor misa de gallo granada">
            <a:extLst>
              <a:ext uri="{FF2B5EF4-FFF2-40B4-BE49-F238E27FC236}">
                <a16:creationId xmlns:a16="http://schemas.microsoft.com/office/drawing/2014/main" id="{4B9C1040-728C-4864-847A-F5D9ABB131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3" r="9899"/>
          <a:stretch/>
        </p:blipFill>
        <p:spPr bwMode="auto">
          <a:xfrm>
            <a:off x="933450" y="457200"/>
            <a:ext cx="3132524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Picture">
            <a:extLst>
              <a:ext uri="{FF2B5EF4-FFF2-40B4-BE49-F238E27FC236}">
                <a16:creationId xmlns:a16="http://schemas.microsoft.com/office/drawing/2014/main" id="{27910546-07AA-4116-A6E5-2F8720548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523875"/>
            <a:ext cx="338137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8468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E17FCD0-E7D0-468A-AF47-A02461533B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5. De “</a:t>
            </a:r>
            <a:r>
              <a:rPr lang="nl-BE" b="1" dirty="0"/>
              <a:t>middernachtmis” op kerstavond </a:t>
            </a:r>
            <a:r>
              <a:rPr lang="nl-BE" dirty="0"/>
              <a:t>= …………………….en </a:t>
            </a:r>
            <a:r>
              <a:rPr lang="nl-BE" dirty="0" err="1"/>
              <a:t>español</a:t>
            </a:r>
            <a:endParaRPr lang="nl-BE" dirty="0"/>
          </a:p>
          <a:p>
            <a:endParaRPr lang="nl-BE" dirty="0"/>
          </a:p>
          <a:p>
            <a:endParaRPr lang="nl-BE" dirty="0"/>
          </a:p>
          <a:p>
            <a:r>
              <a:rPr lang="nl-BE" dirty="0"/>
              <a:t>A/ La </a:t>
            </a:r>
            <a:r>
              <a:rPr lang="nl-BE" dirty="0" err="1"/>
              <a:t>misa</a:t>
            </a:r>
            <a:r>
              <a:rPr lang="nl-BE" dirty="0"/>
              <a:t> del </a:t>
            </a:r>
            <a:r>
              <a:rPr lang="nl-BE" dirty="0" err="1"/>
              <a:t>asno</a:t>
            </a:r>
            <a:endParaRPr lang="nl-BE" dirty="0"/>
          </a:p>
          <a:p>
            <a:r>
              <a:rPr lang="nl-BE" dirty="0"/>
              <a:t>B/ la </a:t>
            </a:r>
            <a:r>
              <a:rPr lang="nl-BE" dirty="0" err="1"/>
              <a:t>misa</a:t>
            </a:r>
            <a:r>
              <a:rPr lang="nl-BE" dirty="0"/>
              <a:t> de la </a:t>
            </a:r>
            <a:r>
              <a:rPr lang="nl-BE" dirty="0" err="1"/>
              <a:t>vaca</a:t>
            </a:r>
            <a:endParaRPr lang="nl-BE" dirty="0"/>
          </a:p>
          <a:p>
            <a:r>
              <a:rPr lang="nl-BE" dirty="0"/>
              <a:t>C/ la </a:t>
            </a:r>
            <a:r>
              <a:rPr lang="nl-BE" dirty="0" err="1"/>
              <a:t>misa</a:t>
            </a:r>
            <a:r>
              <a:rPr lang="nl-BE" dirty="0"/>
              <a:t> del </a:t>
            </a:r>
            <a:r>
              <a:rPr lang="nl-BE" dirty="0" err="1"/>
              <a:t>gallo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294973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721B3-A729-4154-AB39-315BFF540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6. ¿</a:t>
            </a:r>
            <a:r>
              <a:rPr lang="nl-BE" dirty="0" err="1"/>
              <a:t>Verdadero</a:t>
            </a:r>
            <a:r>
              <a:rPr lang="nl-BE" dirty="0"/>
              <a:t> o </a:t>
            </a:r>
            <a:r>
              <a:rPr lang="nl-BE" dirty="0" err="1"/>
              <a:t>falso</a:t>
            </a:r>
            <a:r>
              <a:rPr lang="nl-BE" dirty="0"/>
              <a:t>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3D2BA36-8849-49F2-B373-AF362ADC33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/>
              <a:t>Un </a:t>
            </a:r>
            <a:r>
              <a:rPr lang="es-ES" b="1" i="1" dirty="0"/>
              <a:t>caganer</a:t>
            </a:r>
            <a:r>
              <a:rPr lang="es-ES" dirty="0"/>
              <a:t> es una figurita que se pone en los belenes como tradición en Andalucía normalmente escondida en un rincón, detrás de un arbusto, en postura de estar defecando.</a:t>
            </a:r>
          </a:p>
          <a:p>
            <a:endParaRPr lang="es-ES" dirty="0"/>
          </a:p>
          <a:p>
            <a:pPr marL="0" indent="0">
              <a:buNone/>
            </a:pPr>
            <a:r>
              <a:rPr lang="nl-NL" dirty="0"/>
              <a:t>= Beeldje een gehurkt mannetje met </a:t>
            </a:r>
            <a:r>
              <a:rPr lang="nl-NL" dirty="0" err="1"/>
              <a:t>omlaaggetrokken</a:t>
            </a:r>
            <a:r>
              <a:rPr lang="nl-NL" dirty="0"/>
              <a:t> broek  dat zijn behoefte zit te doen. Ook de vrouwelijke variant (</a:t>
            </a:r>
            <a:r>
              <a:rPr lang="nl-NL" i="1" dirty="0" err="1"/>
              <a:t>caganera</a:t>
            </a:r>
            <a:r>
              <a:rPr lang="nl-NL" dirty="0"/>
              <a:t>) komt voor. De beeldjes worden in Andalucía gebruikt in </a:t>
            </a:r>
            <a:r>
              <a:rPr lang="nl-NL" dirty="0">
                <a:hlinkClick r:id="rId2" tooltip="Kerststa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kersttaferelen</a:t>
            </a:r>
            <a:r>
              <a:rPr lang="nl-NL" dirty="0"/>
              <a:t> van de geboorte van Jezus, net zoals de drie </a:t>
            </a:r>
            <a:r>
              <a:rPr lang="nl-NL" dirty="0">
                <a:hlinkClick r:id="rId3" tooltip="Wijzen uit het ooste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wijzen uit het oosten</a:t>
            </a:r>
            <a:r>
              <a:rPr lang="nl-NL" dirty="0"/>
              <a:t> en andere figuren daar traditioneel deel van uitmaken.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1924317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ditional “caganer” Fantasy “ caganer” ">
            <a:extLst>
              <a:ext uri="{FF2B5EF4-FFF2-40B4-BE49-F238E27FC236}">
                <a16:creationId xmlns:a16="http://schemas.microsoft.com/office/drawing/2014/main" id="{40DD5C63-26DA-4BA4-83A8-DB0B4AE12F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20" b="55074"/>
          <a:stretch/>
        </p:blipFill>
        <p:spPr bwMode="auto">
          <a:xfrm>
            <a:off x="1308347" y="381932"/>
            <a:ext cx="2167261" cy="2546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Traditional “caganer” Fantasy “ caganer” ">
            <a:extLst>
              <a:ext uri="{FF2B5EF4-FFF2-40B4-BE49-F238E27FC236}">
                <a16:creationId xmlns:a16="http://schemas.microsoft.com/office/drawing/2014/main" id="{2F4E67B3-03A2-4ED4-AF23-D119E6AA01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42" t="47800" r="-3164"/>
          <a:stretch/>
        </p:blipFill>
        <p:spPr bwMode="auto">
          <a:xfrm>
            <a:off x="7712479" y="285851"/>
            <a:ext cx="2834936" cy="241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Traditional “caganer” Fantasy “ caganer” ">
            <a:extLst>
              <a:ext uri="{FF2B5EF4-FFF2-40B4-BE49-F238E27FC236}">
                <a16:creationId xmlns:a16="http://schemas.microsoft.com/office/drawing/2014/main" id="{B84E1548-0288-4C2B-9F7F-6F2A54E4C1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800" r="64432"/>
          <a:stretch/>
        </p:blipFill>
        <p:spPr bwMode="auto">
          <a:xfrm>
            <a:off x="4518736" y="386001"/>
            <a:ext cx="2167262" cy="2385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aganer back.png">
            <a:extLst>
              <a:ext uri="{FF2B5EF4-FFF2-40B4-BE49-F238E27FC236}">
                <a16:creationId xmlns:a16="http://schemas.microsoft.com/office/drawing/2014/main" id="{B7483BE2-7673-4255-898E-B0432A38E7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785" y="3200299"/>
            <a:ext cx="2381250" cy="337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664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509</Words>
  <Application>Microsoft Office PowerPoint</Application>
  <PresentationFormat>Breedbeeld</PresentationFormat>
  <Paragraphs>55</Paragraphs>
  <Slides>14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Kantoorthema</vt:lpstr>
      <vt:lpstr>Quiz “Navidad y Año Nuevo”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6. ¿Verdadero o falso?</vt:lpstr>
      <vt:lpstr>PowerPoint-presentatie</vt:lpstr>
      <vt:lpstr>PowerPoint-presentatie</vt:lpstr>
      <vt:lpstr>PowerPoint-presentatie</vt:lpstr>
      <vt:lpstr>PowerPoint-presentatie</vt:lpstr>
      <vt:lpstr>10. El roscón de Reyes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petra maqueda maqueda</dc:creator>
  <cp:lastModifiedBy>petra</cp:lastModifiedBy>
  <cp:revision>17</cp:revision>
  <dcterms:created xsi:type="dcterms:W3CDTF">2019-12-17T10:22:44Z</dcterms:created>
  <dcterms:modified xsi:type="dcterms:W3CDTF">2022-12-12T10:41:22Z</dcterms:modified>
</cp:coreProperties>
</file>