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70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8A72AE7A-7F68-495D-9F50-413D0B47BE42}"/>
    <pc:docChg chg="delSld modSld">
      <pc:chgData name="Petra" userId="a5f5b53f-39f4-42b9-b823-5d2de32cf0f4" providerId="ADAL" clId="{8A72AE7A-7F68-495D-9F50-413D0B47BE42}" dt="2022-12-12T15:31:41.168" v="8" actId="20577"/>
      <pc:docMkLst>
        <pc:docMk/>
      </pc:docMkLst>
      <pc:sldChg chg="del">
        <pc:chgData name="Petra" userId="a5f5b53f-39f4-42b9-b823-5d2de32cf0f4" providerId="ADAL" clId="{8A72AE7A-7F68-495D-9F50-413D0B47BE42}" dt="2022-12-12T15:31:27.310" v="0" actId="47"/>
        <pc:sldMkLst>
          <pc:docMk/>
          <pc:sldMk cId="285778157" sldId="265"/>
        </pc:sldMkLst>
      </pc:sldChg>
      <pc:sldChg chg="modSp mod">
        <pc:chgData name="Petra" userId="a5f5b53f-39f4-42b9-b823-5d2de32cf0f4" providerId="ADAL" clId="{8A72AE7A-7F68-495D-9F50-413D0B47BE42}" dt="2022-12-12T15:31:41.168" v="8" actId="20577"/>
        <pc:sldMkLst>
          <pc:docMk/>
          <pc:sldMk cId="993634655" sldId="267"/>
        </pc:sldMkLst>
        <pc:spChg chg="mod">
          <ac:chgData name="Petra" userId="a5f5b53f-39f4-42b9-b823-5d2de32cf0f4" providerId="ADAL" clId="{8A72AE7A-7F68-495D-9F50-413D0B47BE42}" dt="2022-12-12T15:31:41.168" v="8" actId="20577"/>
          <ac:spMkLst>
            <pc:docMk/>
            <pc:sldMk cId="993634655" sldId="267"/>
            <ac:spMk id="3" creationId="{CF5C6DA5-A39A-4B60-B52A-BE944A300473}"/>
          </ac:spMkLst>
        </pc:spChg>
      </pc:sldChg>
    </pc:docChg>
  </pc:docChgLst>
  <pc:docChgLst>
    <pc:chgData name="Petra" userId="a5f5b53f-39f4-42b9-b823-5d2de32cf0f4" providerId="ADAL" clId="{CF25A8A8-8146-4DEF-8903-F84A2BC32F28}"/>
    <pc:docChg chg="undo custSel modSld">
      <pc:chgData name="Petra" userId="a5f5b53f-39f4-42b9-b823-5d2de32cf0f4" providerId="ADAL" clId="{CF25A8A8-8146-4DEF-8903-F84A2BC32F28}" dt="2021-01-12T13:14:49.208" v="4" actId="26606"/>
      <pc:docMkLst>
        <pc:docMk/>
      </pc:docMkLst>
      <pc:sldChg chg="addSp delSp modSp mod modClrScheme chgLayout">
        <pc:chgData name="Petra" userId="a5f5b53f-39f4-42b9-b823-5d2de32cf0f4" providerId="ADAL" clId="{CF25A8A8-8146-4DEF-8903-F84A2BC32F28}" dt="2021-01-12T13:14:49.208" v="4" actId="26606"/>
        <pc:sldMkLst>
          <pc:docMk/>
          <pc:sldMk cId="285778157" sldId="265"/>
        </pc:sldMkLst>
        <pc:spChg chg="mod">
          <ac:chgData name="Petra" userId="a5f5b53f-39f4-42b9-b823-5d2de32cf0f4" providerId="ADAL" clId="{CF25A8A8-8146-4DEF-8903-F84A2BC32F28}" dt="2021-01-12T13:14:49.208" v="4" actId="26606"/>
          <ac:spMkLst>
            <pc:docMk/>
            <pc:sldMk cId="285778157" sldId="265"/>
            <ac:spMk id="2" creationId="{2C8BD59E-20B8-4455-AE13-051917C7BE3E}"/>
          </ac:spMkLst>
        </pc:spChg>
        <pc:spChg chg="add del">
          <ac:chgData name="Petra" userId="a5f5b53f-39f4-42b9-b823-5d2de32cf0f4" providerId="ADAL" clId="{CF25A8A8-8146-4DEF-8903-F84A2BC32F28}" dt="2021-01-12T13:14:49.208" v="4" actId="26606"/>
          <ac:spMkLst>
            <pc:docMk/>
            <pc:sldMk cId="285778157" sldId="265"/>
            <ac:spMk id="3" creationId="{6BC524FC-EEC0-49BE-96F5-F0D0E478AF3A}"/>
          </ac:spMkLst>
        </pc:spChg>
        <pc:spChg chg="add del mod">
          <ac:chgData name="Petra" userId="a5f5b53f-39f4-42b9-b823-5d2de32cf0f4" providerId="ADAL" clId="{CF25A8A8-8146-4DEF-8903-F84A2BC32F28}" dt="2021-01-12T13:14:49.208" v="3" actId="26606"/>
          <ac:spMkLst>
            <pc:docMk/>
            <pc:sldMk cId="285778157" sldId="265"/>
            <ac:spMk id="10" creationId="{72A83445-CB16-456C-BA9E-EFC59B7939DA}"/>
          </ac:spMkLst>
        </pc:spChg>
        <pc:spChg chg="add mod">
          <ac:chgData name="Petra" userId="a5f5b53f-39f4-42b9-b823-5d2de32cf0f4" providerId="ADAL" clId="{CF25A8A8-8146-4DEF-8903-F84A2BC32F28}" dt="2021-01-12T13:14:49.208" v="4" actId="26606"/>
          <ac:spMkLst>
            <pc:docMk/>
            <pc:sldMk cId="285778157" sldId="265"/>
            <ac:spMk id="12" creationId="{78F44F19-E264-441C-AAE0-951696ACED68}"/>
          </ac:spMkLst>
        </pc:spChg>
        <pc:picChg chg="mod">
          <ac:chgData name="Petra" userId="a5f5b53f-39f4-42b9-b823-5d2de32cf0f4" providerId="ADAL" clId="{CF25A8A8-8146-4DEF-8903-F84A2BC32F28}" dt="2021-01-12T13:14:49.208" v="4" actId="26606"/>
          <ac:picMkLst>
            <pc:docMk/>
            <pc:sldMk cId="285778157" sldId="265"/>
            <ac:picMk id="5" creationId="{4FBD0FC2-7B77-4F35-95B0-41AB244421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BC9-E902-4A69-8EF8-67004F9BEA9E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3579-4F03-4553-A202-B6DC1F249BD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preferencias</a:t>
            </a:r>
            <a:endParaRPr lang="nl-BE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65CED7A-1733-4269-A16D-E760BE272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2FC29-DC0C-4C8A-B475-0DA4E127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</a:t>
            </a:r>
            <a:r>
              <a:rPr lang="nl-NL" dirty="0" err="1"/>
              <a:t>Quién</a:t>
            </a:r>
            <a:r>
              <a:rPr lang="nl-NL" dirty="0"/>
              <a:t> es?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3EC49A-7F1B-4ACB-8B2B-F4D437B4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Es </a:t>
            </a:r>
            <a:r>
              <a:rPr lang="nl-NL" dirty="0" err="1"/>
              <a:t>rubio</a:t>
            </a:r>
            <a:endParaRPr lang="nl-BE" dirty="0"/>
          </a:p>
          <a:p>
            <a:r>
              <a:rPr lang="nl-BE" dirty="0"/>
              <a:t>Es alto</a:t>
            </a:r>
          </a:p>
          <a:p>
            <a:r>
              <a:rPr lang="nl-BE" dirty="0"/>
              <a:t>Es </a:t>
            </a:r>
            <a:r>
              <a:rPr lang="nl-BE" dirty="0" err="1"/>
              <a:t>antipático</a:t>
            </a:r>
            <a:endParaRPr lang="nl-BE" dirty="0"/>
          </a:p>
          <a:p>
            <a:r>
              <a:rPr lang="nl-BE" dirty="0"/>
              <a:t>Es </a:t>
            </a:r>
            <a:r>
              <a:rPr lang="nl-BE" dirty="0" err="1"/>
              <a:t>gordito</a:t>
            </a:r>
            <a:endParaRPr lang="nl-BE" dirty="0"/>
          </a:p>
          <a:p>
            <a:r>
              <a:rPr lang="nl-BE" dirty="0"/>
              <a:t>Le </a:t>
            </a:r>
            <a:r>
              <a:rPr lang="nl-BE" dirty="0" err="1"/>
              <a:t>gusta</a:t>
            </a:r>
            <a:r>
              <a:rPr lang="nl-BE" dirty="0"/>
              <a:t> la </a:t>
            </a:r>
            <a:r>
              <a:rPr lang="nl-BE" dirty="0" err="1"/>
              <a:t>corbata</a:t>
            </a:r>
            <a:r>
              <a:rPr lang="nl-BE" dirty="0"/>
              <a:t> </a:t>
            </a:r>
            <a:r>
              <a:rPr lang="nl-BE" dirty="0" err="1"/>
              <a:t>roja</a:t>
            </a:r>
            <a:endParaRPr lang="nl-BE" dirty="0"/>
          </a:p>
          <a:p>
            <a:r>
              <a:rPr lang="nl-BE" dirty="0"/>
              <a:t>Le </a:t>
            </a:r>
            <a:r>
              <a:rPr lang="nl-BE" dirty="0" err="1"/>
              <a:t>gusta</a:t>
            </a:r>
            <a:r>
              <a:rPr lang="nl-BE" dirty="0"/>
              <a:t> Twitter </a:t>
            </a:r>
          </a:p>
          <a:p>
            <a:r>
              <a:rPr lang="nl-BE" dirty="0"/>
              <a:t>Le </a:t>
            </a:r>
            <a:r>
              <a:rPr lang="nl-BE" dirty="0" err="1"/>
              <a:t>encanta</a:t>
            </a:r>
            <a:r>
              <a:rPr lang="nl-BE" dirty="0"/>
              <a:t> </a:t>
            </a:r>
            <a:r>
              <a:rPr lang="nl-BE" dirty="0" err="1"/>
              <a:t>jugar</a:t>
            </a:r>
            <a:r>
              <a:rPr lang="nl-BE" dirty="0"/>
              <a:t> al golf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E312E59-7998-46CB-9930-4A477B78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501008"/>
            <a:ext cx="676369" cy="1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7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E3E9D-0F0E-4669-8A80-C02FFF7DD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6ECCBB-3B30-4A8D-BE27-21F4BA67A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Einde proces tegen president Trump in zicht | Buitenland | AD.nl">
            <a:extLst>
              <a:ext uri="{FF2B5EF4-FFF2-40B4-BE49-F238E27FC236}">
                <a16:creationId xmlns:a16="http://schemas.microsoft.com/office/drawing/2014/main" id="{D964D7DF-9074-4A88-823E-57F5E71F3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223963"/>
            <a:ext cx="661035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5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B151B-9EBF-46CD-B539-119FC0B1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</a:t>
            </a:r>
            <a:r>
              <a:rPr lang="nl-NL" dirty="0" err="1"/>
              <a:t>Quién</a:t>
            </a:r>
            <a:r>
              <a:rPr lang="nl-NL" dirty="0"/>
              <a:t> es?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5C6DA5-A39A-4B60-B52A-BE944A300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Es gris</a:t>
            </a:r>
          </a:p>
          <a:p>
            <a:r>
              <a:rPr lang="nl-NL" dirty="0"/>
              <a:t>Es ni </a:t>
            </a:r>
            <a:r>
              <a:rPr lang="nl-NL" dirty="0" err="1"/>
              <a:t>alta</a:t>
            </a:r>
            <a:r>
              <a:rPr lang="nl-NL" dirty="0"/>
              <a:t> ni </a:t>
            </a:r>
            <a:r>
              <a:rPr lang="nl-NL" dirty="0" err="1"/>
              <a:t>baja</a:t>
            </a:r>
            <a:endParaRPr lang="nl-NL" dirty="0"/>
          </a:p>
          <a:p>
            <a:r>
              <a:rPr lang="nl-NL" dirty="0"/>
              <a:t>Es </a:t>
            </a:r>
            <a:r>
              <a:rPr lang="nl-NL" dirty="0" err="1"/>
              <a:t>gordita</a:t>
            </a:r>
            <a:endParaRPr lang="nl-BE" dirty="0"/>
          </a:p>
          <a:p>
            <a:r>
              <a:rPr lang="nl-BE" dirty="0" err="1"/>
              <a:t>Vive</a:t>
            </a:r>
            <a:r>
              <a:rPr lang="nl-BE" dirty="0"/>
              <a:t> en </a:t>
            </a:r>
            <a:r>
              <a:rPr lang="nl-BE" dirty="0" err="1"/>
              <a:t>un</a:t>
            </a:r>
            <a:r>
              <a:rPr lang="nl-BE" dirty="0"/>
              <a:t> país grande e importante</a:t>
            </a:r>
          </a:p>
          <a:p>
            <a:r>
              <a:rPr lang="nl-BE" dirty="0" err="1"/>
              <a:t>Tenía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profesión</a:t>
            </a:r>
            <a:r>
              <a:rPr lang="nl-BE" dirty="0"/>
              <a:t> </a:t>
            </a:r>
            <a:r>
              <a:rPr lang="nl-BE" dirty="0" err="1"/>
              <a:t>muy</a:t>
            </a:r>
            <a:r>
              <a:rPr lang="nl-BE" dirty="0"/>
              <a:t> importante</a:t>
            </a:r>
          </a:p>
          <a:p>
            <a:r>
              <a:rPr lang="nl-BE" dirty="0"/>
              <a:t>Le </a:t>
            </a:r>
            <a:r>
              <a:rPr lang="nl-BE" dirty="0" err="1"/>
              <a:t>encanta</a:t>
            </a:r>
            <a:r>
              <a:rPr lang="nl-BE" dirty="0"/>
              <a:t> la frase “</a:t>
            </a:r>
            <a:r>
              <a:rPr lang="nl-BE" dirty="0" err="1"/>
              <a:t>Wir</a:t>
            </a:r>
            <a:r>
              <a:rPr lang="nl-BE" dirty="0"/>
              <a:t> schaffen das”</a:t>
            </a:r>
          </a:p>
          <a:p>
            <a:r>
              <a:rPr lang="nl-BE" dirty="0"/>
              <a:t>Le </a:t>
            </a:r>
            <a:r>
              <a:rPr lang="nl-BE" dirty="0" err="1"/>
              <a:t>gusta</a:t>
            </a:r>
            <a:r>
              <a:rPr lang="nl-BE" dirty="0"/>
              <a:t> el </a:t>
            </a:r>
            <a:r>
              <a:rPr lang="nl-BE" dirty="0" err="1"/>
              <a:t>partido</a:t>
            </a:r>
            <a:r>
              <a:rPr lang="nl-BE" dirty="0"/>
              <a:t> </a:t>
            </a:r>
            <a:r>
              <a:rPr lang="nl-BE" dirty="0" err="1"/>
              <a:t>político</a:t>
            </a:r>
            <a:r>
              <a:rPr lang="nl-BE" dirty="0"/>
              <a:t> “CDU”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3634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5EEF6-B0B4-4AF7-8B79-46F80AE7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433DA2-9225-4B7C-8EB9-32C22CE0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ngela Merkel - Wikipedia">
            <a:extLst>
              <a:ext uri="{FF2B5EF4-FFF2-40B4-BE49-F238E27FC236}">
                <a16:creationId xmlns:a16="http://schemas.microsoft.com/office/drawing/2014/main" id="{98E2E26C-407A-4ED6-ABCE-C4B8D054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5499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19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7E3B9-6FC0-4718-BE88-3EF36343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¿</a:t>
            </a:r>
            <a:r>
              <a:rPr lang="nl-NL" dirty="0" err="1"/>
              <a:t>Quién</a:t>
            </a:r>
            <a:r>
              <a:rPr lang="nl-NL" dirty="0"/>
              <a:t> es?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755B7E-F19A-4B07-A667-75DE7AFD7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Es ni alto ni </a:t>
            </a:r>
            <a:r>
              <a:rPr lang="nl-NL" dirty="0" err="1"/>
              <a:t>bajo</a:t>
            </a:r>
            <a:endParaRPr lang="nl-NL" dirty="0"/>
          </a:p>
          <a:p>
            <a:r>
              <a:rPr lang="nl-NL" dirty="0"/>
              <a:t>Es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hombre</a:t>
            </a:r>
            <a:r>
              <a:rPr lang="nl-NL" dirty="0"/>
              <a:t> de </a:t>
            </a:r>
            <a:r>
              <a:rPr lang="nl-NL" dirty="0" err="1"/>
              <a:t>familia</a:t>
            </a:r>
            <a:endParaRPr lang="nl-NL" dirty="0"/>
          </a:p>
          <a:p>
            <a:r>
              <a:rPr lang="nl-NL" dirty="0"/>
              <a:t>Le </a:t>
            </a:r>
            <a:r>
              <a:rPr lang="nl-NL" dirty="0" err="1"/>
              <a:t>encanta</a:t>
            </a:r>
            <a:r>
              <a:rPr lang="nl-NL" dirty="0"/>
              <a:t> </a:t>
            </a:r>
            <a:r>
              <a:rPr lang="nl-NL" dirty="0" err="1"/>
              <a:t>su</a:t>
            </a:r>
            <a:r>
              <a:rPr lang="nl-NL" dirty="0"/>
              <a:t> </a:t>
            </a:r>
            <a:r>
              <a:rPr lang="nl-NL" dirty="0" err="1"/>
              <a:t>familia</a:t>
            </a:r>
            <a:r>
              <a:rPr lang="nl-NL" dirty="0"/>
              <a:t> </a:t>
            </a:r>
          </a:p>
          <a:p>
            <a:r>
              <a:rPr lang="nl-NL" dirty="0"/>
              <a:t>Le </a:t>
            </a:r>
            <a:r>
              <a:rPr lang="nl-NL" dirty="0" err="1"/>
              <a:t>encanta</a:t>
            </a:r>
            <a:r>
              <a:rPr lang="nl-NL" dirty="0"/>
              <a:t> </a:t>
            </a:r>
            <a:r>
              <a:rPr lang="nl-NL" dirty="0" err="1"/>
              <a:t>viajar</a:t>
            </a:r>
            <a:r>
              <a:rPr lang="nl-NL" dirty="0"/>
              <a:t> con </a:t>
            </a:r>
            <a:r>
              <a:rPr lang="nl-NL" dirty="0" err="1"/>
              <a:t>su</a:t>
            </a:r>
            <a:r>
              <a:rPr lang="nl-NL" dirty="0"/>
              <a:t> </a:t>
            </a:r>
            <a:r>
              <a:rPr lang="nl-NL" dirty="0" err="1"/>
              <a:t>mujer</a:t>
            </a:r>
            <a:endParaRPr lang="nl-NL" dirty="0"/>
          </a:p>
          <a:p>
            <a:r>
              <a:rPr lang="nl-NL" dirty="0"/>
              <a:t>Le </a:t>
            </a:r>
            <a:r>
              <a:rPr lang="nl-NL" dirty="0" err="1"/>
              <a:t>gusta</a:t>
            </a:r>
            <a:r>
              <a:rPr lang="nl-NL" dirty="0"/>
              <a:t> </a:t>
            </a:r>
            <a:r>
              <a:rPr lang="nl-NL" dirty="0" err="1"/>
              <a:t>correr</a:t>
            </a:r>
            <a:r>
              <a:rPr lang="nl-NL" dirty="0"/>
              <a:t> en </a:t>
            </a:r>
            <a:r>
              <a:rPr lang="nl-NL" dirty="0" err="1"/>
              <a:t>un</a:t>
            </a:r>
            <a:r>
              <a:rPr lang="nl-NL" dirty="0"/>
              <a:t> </a:t>
            </a:r>
            <a:r>
              <a:rPr lang="nl-NL" dirty="0" err="1"/>
              <a:t>parque</a:t>
            </a:r>
            <a:r>
              <a:rPr lang="nl-NL" dirty="0"/>
              <a:t> en </a:t>
            </a:r>
            <a:r>
              <a:rPr lang="nl-NL" dirty="0" err="1"/>
              <a:t>Bruselas</a:t>
            </a:r>
            <a:endParaRPr lang="nl-NL" dirty="0"/>
          </a:p>
          <a:p>
            <a:r>
              <a:rPr lang="nl-NL" dirty="0"/>
              <a:t>No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gustan</a:t>
            </a:r>
            <a:r>
              <a:rPr lang="nl-NL" dirty="0"/>
              <a:t> las </a:t>
            </a:r>
            <a:r>
              <a:rPr lang="nl-NL" dirty="0" err="1"/>
              <a:t>problemas</a:t>
            </a:r>
            <a:r>
              <a:rPr lang="nl-NL" dirty="0"/>
              <a:t> en </a:t>
            </a:r>
            <a:r>
              <a:rPr lang="nl-NL" dirty="0" err="1"/>
              <a:t>Bélgica</a:t>
            </a:r>
            <a:endParaRPr lang="nl-NL" dirty="0"/>
          </a:p>
          <a:p>
            <a:r>
              <a:rPr lang="nl-NL" dirty="0" err="1"/>
              <a:t>Tiene</a:t>
            </a:r>
            <a:r>
              <a:rPr lang="nl-NL" dirty="0"/>
              <a:t> </a:t>
            </a:r>
            <a:r>
              <a:rPr lang="nl-NL" dirty="0" err="1"/>
              <a:t>una</a:t>
            </a:r>
            <a:r>
              <a:rPr lang="nl-NL" dirty="0"/>
              <a:t> </a:t>
            </a:r>
            <a:r>
              <a:rPr lang="nl-NL" dirty="0" err="1"/>
              <a:t>relación</a:t>
            </a:r>
            <a:r>
              <a:rPr lang="nl-NL" dirty="0"/>
              <a:t> </a:t>
            </a:r>
            <a:r>
              <a:rPr lang="nl-NL" dirty="0" err="1"/>
              <a:t>difícil</a:t>
            </a:r>
            <a:r>
              <a:rPr lang="nl-NL" dirty="0"/>
              <a:t> con sus </a:t>
            </a:r>
            <a:r>
              <a:rPr lang="nl-NL" dirty="0" err="1"/>
              <a:t>padres</a:t>
            </a:r>
            <a:endParaRPr lang="nl-NL" dirty="0"/>
          </a:p>
          <a:p>
            <a:r>
              <a:rPr lang="nl-NL" dirty="0" err="1"/>
              <a:t>Tiene</a:t>
            </a:r>
            <a:r>
              <a:rPr lang="nl-NL" dirty="0"/>
              <a:t> </a:t>
            </a:r>
            <a:r>
              <a:rPr lang="nl-NL" dirty="0" err="1"/>
              <a:t>una</a:t>
            </a:r>
            <a:r>
              <a:rPr lang="nl-NL" dirty="0"/>
              <a:t> </a:t>
            </a:r>
            <a:r>
              <a:rPr lang="nl-NL" dirty="0" err="1"/>
              <a:t>hermanastra</a:t>
            </a:r>
            <a:r>
              <a:rPr lang="nl-NL" dirty="0"/>
              <a:t> (halfzus)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7086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296C1-FAF4-46ED-BC01-A4462FC8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E8036-3753-4574-A79D-DA780635F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6" name="Picture 4" descr="Koning Filip moet ingrijpend besluit nemen na erkenning van Delphine Boël:  &quot;Hij moet het nu doen&quot; | Nieuws365">
            <a:extLst>
              <a:ext uri="{FF2B5EF4-FFF2-40B4-BE49-F238E27FC236}">
                <a16:creationId xmlns:a16="http://schemas.microsoft.com/office/drawing/2014/main" id="{58D85290-EB51-4108-8063-1807A8F2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2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D4BB3-B627-49FA-B3A5-ED5AA9E7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0CA6F-DD7E-4842-B739-78E58A27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629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Comer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8" name="Picture 4" descr="http://www.montris.nl/cms/nieuws/fotomap-nieuwsberichten/hart.jpg/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419350" cy="1885950"/>
          </a:xfrm>
          <a:prstGeom prst="rect">
            <a:avLst/>
          </a:prstGeom>
          <a:noFill/>
        </p:spPr>
      </p:pic>
      <p:pic>
        <p:nvPicPr>
          <p:cNvPr id="1030" name="Picture 6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8961" y="-5486400"/>
            <a:ext cx="6606613" cy="4954960"/>
          </a:xfrm>
          <a:prstGeom prst="rect">
            <a:avLst/>
          </a:prstGeom>
          <a:noFill/>
        </p:spPr>
      </p:pic>
      <p:pic>
        <p:nvPicPr>
          <p:cNvPr id="1032" name="Picture 8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5486400"/>
            <a:ext cx="7008000" cy="5256000"/>
          </a:xfrm>
          <a:prstGeom prst="rect">
            <a:avLst/>
          </a:prstGeom>
          <a:noFill/>
        </p:spPr>
      </p:pic>
      <p:pic>
        <p:nvPicPr>
          <p:cNvPr id="1034" name="Picture 10" descr="http://www.eleconomista.es/blogs/running-de-ciudad/wp-content/uploads/2014/12/platan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5941" y="1922676"/>
            <a:ext cx="2686944" cy="2015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findelahistoria.com/web/wp-content/uploads/2013/05/14728403-ilustracion-3d-una-pelicula-con-el-rodaje-de-visualizacion-bobina-c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32656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BE" sz="7200" dirty="0"/>
              <a:t>NO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4149080"/>
            <a:ext cx="6563072" cy="1977083"/>
          </a:xfrm>
        </p:spPr>
        <p:txBody>
          <a:bodyPr/>
          <a:lstStyle/>
          <a:p>
            <a:r>
              <a:rPr lang="nl-BE" dirty="0"/>
              <a:t>La </a:t>
            </a:r>
            <a:r>
              <a:rPr lang="nl-BE"/>
              <a:t>araña</a:t>
            </a:r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4" descr="data:image/jpeg;base64,/9j/4AAQSkZJRgABAQAAAQABAAD/2wCEAAkGBxQSEhUUEhQUFhQUFBcYFhcUFh4YGBUXGBgYGBgYFxgcHiggHRolHBobITEhMSkrLi4uFx8zOjMsNyotLisBCgoKDg0OGhAQGywkHyQsLCwwLC0sLDQsLCwsLSwsLDQsLCwsLCwsLCwsLCwsLCwsLCwsLCwsLCwsLCwsLCwsLP/AABEIANAA8gMBIgACEQEDEQH/xAAcAAEAAgMBAQEAAAAAAAAAAAAABgcBBAUDCAL/xABCEAABAwIEBAQDBgQDBgcAAAABAAIDBBEFEiExBgdBURMiYXEygZEUQlJyobEjYpLBFUOCNDWi0eHwM0RTc7LC8f/EABgBAQEBAQEAAAAAAAAAAAAAAAACAQME/8QAIxEBAQEBAAICAgIDAQAAAAAAAAECESExA0ESIhNRMmGRQv/aAAwDAQACEQMRAD8AvFERAREQEREBERAREQEREGpipkEMhht4gY7JfUZrG36rR4PxQ1VHDM+2dzAJLaWkb5Xi3TzArsFQTDqp2G176eX/AGatlMlO+1hHK7V8Tj/MdQfVTfDZOp4iwCsqmCIiAiIgIiICIiAiIgIiICIiAiIgIiICIiAiIgIiICIiAiIgLh8X4H9sppIrkOIDmEHZ7Tmb+oXcRZZ2Nl4hXLPHnTwvhnJ+1QPcJQ/c+Y2d7dPkpqqo4/h/w/EYMQZfJKbTMbpmLbbnbUWPu1WZhlfHURtlicHMcLgj16H1UZvPCtT7baIi6IEREBERAREQEREBERAREQEREBRiHjGMVz6KeN0D9PAdJ8FQ2wuWO2vfS3opOubjuBwVkRiqGBzTsdnMP4mO3B9Vl/02c+3RutWsxOGEEyyxRgakve1tvqVCGcuJnXbPildJHs1jHeH5egcRvoveDlJhg1dFJIe8kryT72IWdp4e9ZzTwyMkfaPEI/8ASY5/0IFlHcQ5307dIaad56Z8sYP6k/opVScuMNj2pWH85c79CVtM4Hw8bUkH9F1n7N/VCKDnDnfeSna2PYtZKHSj1IIAt6f/AIpngPHNJVuDI5A152ZJ5XE9gD1/5LcPCdFkMf2aEMO4DANttRqFDcf5SQvOaleYjbZ136g3BDibjYfRZ+8Xbi/XFl3WVTwqsaw8ZXudNGNA5zRJYDs4aj5qXYJzEppWgTu8CS4Bzg5CfR2wHutm5WX47PV6maL8teCLg3HcL9K3MREQc7HsJZVQPhkDS14+83MA77rrdwdVWnLjFZKGqfh1QQBmdkzG1nD8P8rhqPdW2Qqo5x8KXyVzXPL2Oaxw00B+BzSADcOtvfdc9T7Xm/S1wsqD8reK31sLmSg+LBlDnfjB2PupwqzqWdTqcvBFF+J+PqGgB8adpkA0ij87z6WG3zsqu4k5v1MwtRsEDSNHOs6Q/wBgmtSNzm69L08cXI2y2uTtqv2x4IuCCO4N1854Vwri2Ki88s/hlxcTM4tjuRYkN66AdF3qXgbGMIIloJmTN+/DrlcPyH9xYrJvpc8XgignCnMiKoeKerYaSrvbw5Lhrz3jcf2Ovup0q6llERaCIiAiIgIiICIiAiIgIiICIiwYsovxLwHSVod4jCx7vvxmxv3tsfopSiWdbLZ6UfJwDiGGPe+kqJ5Ii3Tw3EFpzA+aO9joCL2O6k3B3H7y8wVwLXN0EpYWi/Z47+uislRXjzh+CanllewCSONxzgeawFyP0UXN72Vc3OcsSmOQOAIIIIuCNiF+lUPJfixtRNNA3MIwxhja7fygNc49i43J9VbyuVFFCOclY6HC5Xta11nxXDxcWzjp1U3UY5l4b9owypj6+Hmb+ZpDh+oQn+ldci8ZMtTMGxsjY+EOc1mwcx1rjtfMVMuanEslNT+FT5hNNoHhpPhtJsXXGx7Xsq/5FYfJDXOa8WtTOLtb7vFv7qOcyOJJnYxUZJTkY7wgPu5WjzCx9b6rln1eOl/ynXtwPy8lxJxe45YmnzSvFy89QwdT+ivThzgqkomBscTXO3MkgDnk+529gtLlPSGPDIL7yAv+TiSP0UwW4z47WfJrzZGLLKLjYhxVRwOyS1MTHa6OdrpodPQrp1zfriDhqmrWZKiJr+zreZvq124KjWF8M4nTF8UNfG6n/wAs1ETpZox2BzAH53Uyw/EYp2B8MjJGH7zHBw+oW0s8DTwqnkjia2aXxZANZMgZm/0g2C3ERbAREWgiIgIiICIiAiIgLF1EOYPG7MOaxrWh88vwsLsoawbvce3S3X01KrU8x8VndlhLLnYQw5iL9bEn9Suevkmfbpn47qdXnUVbIxeR7GDu5wb+641XxtQR/FVRW7tdmH1bcKlm8B4tWyeJOJXOvcuqJAB8hrYegC79DyiqXH+LLEzta7/pfZRfkv1Fz48fdSLGecFJFfwo5JvW7Y2nf8ZzEabhpUZqubFTMCYvBhy7hoMpdts8ho9xZdiDkxHvJUvJ/lY0fS97LsUvKahaRn8WQDo59r++WyzX8mpyeF518Ob3nUIwrmhXGZsZdC/OcozAN1/MDYfNWLw3xS2rD6ao8NsxD25GvDhK0CxLdjsdvddKk4MoYhZlLEPUtufqdVRXNPAJcKxKKqpnOyyO8SFx1ySNPmjPcajTqHFXjOp7rnvedeo53BlNPQ4u0Na4NbUPYbaAta4g/KwK+pF8s4txe98pqRFkklf4mQEkBwNn262JB9rlfQ3AmNfbaGCc/E5tnfmboT89/mtzq23rPkzMycSBcPjZ5bQVDmi5ETiPku4uNxhIG0VQTt4Tv1FlV9OefcVJySxl0tdLnAu6neS7oA2Rrv8A7n6KH8S4SwzT1DXOL5JJH2Nred2lvkVKOCZWPrnfZgADTSg2AbezGn2vmAKgGFYfOJBHICC8tGpvq4gC689v63nh6Zn9/Pl9XYLB4dPCwADLEwWG2jQt1ecDMrQOwA+gUB5i8fx0rvskb/47m3eR/ltOwv0eR9Br1C79/GdeeS61yItzd5puic+joXeYAtlmafgcd2sP4gLgnpfuNIXwVTVNYY4WjNNmu18hLvDjG+a97Df+ruVoYXw0auqbHC275CTb7rBuXuPYb/8AVfR3CHCkOHxZYxmefjkI8zz/AGHYLldfyeM/9drn+L37U1W4NW4HMZo3WDtc7CfCk65Xs7/93Vk8Ccz6XEMsbnCGpI1iedHHr4btne26mlbSMlY5kjWua4WLXC4N1VnFvJWGS8lC8wyjUMcTkJHY7tPrqrzm5tRrc3J9VbaKmsM43r8MywV8LpWsNi9x/iZfR/wv6bnXurO4e4kp61menkDrfE06PZ+Zp1Hvsqzua9J38dy66LF1lWgREQEREBERAXI4o4gioYHTSnbRjR8Ujz8LG+pXUlkDQXOIAAJJOwA3JVRUtBNjmIOmmzDD6dxZEBcCQXF8vUudbV3QWG6nV42T+3H4U4emxmtfV1gPhX81tGkN+GGP+UdT791d1Hh8UV/DjYzNa+RobewsNvRelLTNjaGMaGtaAGtaLAAbABeyzOeeb7brXfTCWWUVpF+JJQ3VxAHqbLVxjE46aF80zsrGC5PfsAOpO1l878UcZy4hOTOXx0oNmxRmznD1N9XW6+qje5l0x8d15+n0myQEXBBB6jUKOcfcPCtpXNA/iM88f5h0+Y0+aoXiHiOuoKjNSPnp4HhrmRuYWsGmoyvFiL317FTbgXnO6TyYgwADaaMGxPQOZ/cH5LOy58kzc6/X6VhjlY0ljHR/DJd99wbWcB72F/UBWTwBzHpqSGSFzXFrGtMbWDRztQQOwIDTf3XC46ipDWGandHJDN5xlcCWP2e1zd2+a5sfxKJ0rPFlkyRm1y92UdAPNcnQagf1FcceP1/p6fl5qTf9rLxbmzUPdaJrYbdLB5OnW/T6LbdzKZVYdPHUlkVQ1rdyA2ZudoJjBO9vuqqqtgEnkOV+7nXBLW9ddgT0HqvOpETWgxxtLj1k/iOP8zidBfsOx1VXX1U5+K3zHdlqWCXNRPLbsc0uYS0EFoYR7G6xglFK6sgjlN88tPqOxLSR30GnyUXkqX3vm17AZbegAvYdLeilnL2uDq2B87srYXF5J1J8NnlYO7jpZRcq859r1464oZQQAlzRJIcsYPfqbdbfvZfOFbQulqXOzOkdI+5vq573Ha/e5sutxtiprqjxy85tg37rG30aPbqepupvym4YYbV9Q5oY1xELXEAOeNDIb9joB39lutXWuZTnOfjz2+045c8IiggvIAaiWxkP4R0jb6D91MFwZOMaFr8n2unLtbgSNNrb3sdF5P47w5rsrq2nB/meB+675kzOR5tW39qkaLgwcZULzaOrgkPaN4db1Nth6ruNdcXC3sTx5VdHHK0tkY17TuHAEKsOKOV8jZ2VOFSmCQaFmawbubtPboWm429laywlzKrO7PSr+E+Yk7aj7FizYoJhtI+8bZd9tC2+3UA3+StBpXL4h4dp62Pw6mNrx0P3m+rXbhVnDX1uBzw0zyZ6OWUMjc8XyNJFg199DqfKR00WW8bJNeva4UWAsq0CIiAiKJcRSYpJUCCjZDFTuaC6rf53M7tZFcXd23HeywauPvfiNWaCN1qaANdWuB1eXaspwfUC7vQj1UypoGxtDGNDWtADQNAAOgXN4Y4eioYvDizOLnF8kjzd8sjjdz3nqSV1043oiItYIi855msaXOIDWgkk7ADUlBTHP3iTLLT0jLkgGSQA6Xd5Y7+vxH5havKThVtXO6onbmigIyAjyul317hu/uQoXjHiV+JSTNBe6eUtiaNTb4Wi3QAL6R4TwVtHSxwN3aLuP4nnVx+q8/Jv5O/09N1rGPxrer8PinYY5o2SMcLFrwCD9VVnE/J4C78PcG3uTDIfL/of09j9VYnGGMfY6OacWzRt8ubYuJDWg/MqhOLONMRmhjeKp7fEJJZAfDLRc2vlObax36/M3v8AG+NI+K7z+2UTr8GlpKgioY+NwOrZBa420OxHqNFlmIjxAzUMuHab6XJad7g7Wsbr2pWVsvnkNRLpZpcXSbG5tcnr+60pMNmbIXCORmu+QgevSyjx+XmvTe6xOTnXTq4nMDnNDQHNYdBcjM3MRm7gOAN+ototV0sZAcL5rbZT5WgWBta3zX4hjcxxs+2YEWcDY39P0XYpMKqZA5xieI2PiBnaC1rAczXBriNblzRYX1aNLLLJqk1r455cSme1zraElw1fYA9D5zsfWy9YorTtLnNaB8TiCwaBpBJy3BPextcr8Y7kbPMKcsMWfMC1xcLCzbguA0zOva3XsudBUjMCdSCRd2twffb/AL7a9p8fPLz7+f8ALwkgAylwZo7zXcepGth3Bv8Ap1XPjDg0tL3HcNDiS1t+wJ0KnnBbcHlAbVNnilIAvJLeJx2s0gDKL7X+qtvCuB8Pis6Onicejnecn5uuuH4at8Ov8uczzHzNg2HyZrsa557MBcT9AVI5OXeIVWUinkaOheA3/wCTgQvpiCmYwWY1rR2aAP2Xquk+O97a5X5/1/HnhRPCvKergeXPZEbixD5bNI/CQ1p3XS4S4lnw2pFFVh3g3DQXa+E46tyuO8ZBGvoVcdlVfOyjeGxzDL4eUxucd2PvmZc9nWLb9CfVZvFnmXy349TV/GzwtQFZUQ5X8QisoI3F15Ixkf3u3QX9bKXrrm9nXDU5eCr/AJ3UMkmGl8QuYJWTO7hrb3I9r3+SsBaeM0gmgljO0kb2n5ghayNXhTEvtNJBNe5fE0n81rO/UFdZVvyNrHGikgcdaad7B3tc7/O6shZn02+xERUwREQEREBERAVdc6OIBBSCBrrPqXBvswHzfXb6qxV838bV7sUxZzIjcMe2CHte9nO+tz8go+S8y6/FO67fpOuS/CYYz7bIPM/M2AH7rL2c/wDM43+XurWWnhGHtp4Y4WfDEwNHrYWufU7/ADW4mM8iN6/K9VtzxlcaWKFl7ySlxA6iNpdr6A2Py9FzuTnD0Mkc00sbHuE2Vpe0HKGtG19tyt7nvTO+xR1DN4JRf8sgyH9SF58h60PpJW31Eub+pjf7grnqX+Sd9O8s/h8e+rIjo422ysaMu1ha199l6GBv4R9AvRF15Hm60JcFp3OD3QRFw2JjaT+yjHN4AYVOA0H/AMMNGmhztseymyifNKkEmF1N/uNEnvkcHW/RL6VnzY+feAOAKjFHktPhwNPnmI0v+Fg+879lYlRyNtJGI5x4Yt4hc2zja3wja573Un5HT3w7LY+WaTUjQ3dfRWGkvTU/G2K/4+4Op/8ADi2OIB1O0GPIBmdboT69VzOQ2MPlppIZDfwHDLrcBrr2AN/T9VPOK8JdV0ssEcroXvAyyN3aQQRfuDaxHYlRzldwCcKZLnkEkkrhctBDQ0baHqss8xv5fryp0iIrQLSxnC46qF8Ezc0cjcrh+xB6EHUH0W6iCg+Ey/A8RkjmLjA5xa42Ni2/lkGljoRfsr5ikDgCDcEAg9wdlwOOOHvttK+JuUSalhIvrYgt9A4Ei/rdRDlBxc6UOopz/EhuGZtHWabFju5bZcZ3GvP2765vPZ7i0VhwuFlF1cFfcAwNpcRxKkaDlLop2E/he2zh/Vf6qwVC+I3/AGbFKGdu1TnpJfW48SM+4c0j/UpndI2soiLWCIiAiIgIiIOXxNiAp6SeY/5cT3fOxt+qp7kbw34kxq37Q3y+ssg3+TD/AMSmXPGOQ4aXMLsjJWOlDTbMy9rH0uQt/lLhohw6NwNzM50h9L+UD5NaFy1O6jrLzFTRERdXJxeMsOFRQ1ERbmzxOsPUC4PvcKq+REpZNLG0GzmZnA7jI61x2Pnt8ldj23FlRPALfs+OSQNJ1lnG/TUn5eVq4/J4sr0fF5xqL3CysBZXV534lflBNibC9hufb1Vccw+YdK2hnjhkzzyB0Ph2IcwkEOLwbWsPqbKylHsU4KoqiYTTU7HSgg5tibai9t0rc8+2tywwx9NhtPHI3K/KXOH5nFwv62IUqWGttoFlJC3tERFrBERAREQYVJ81eHZKCoGLUzzrO0yt6NJAAcO4dYg+4V2rmcQ4Mysp308ouyS1/kQbj10U6nYrGvxr88NY5HWU8c0Z0e0XHVrurT2IK6qqjlLXClmnwya3iwyv8OTbxGXvlt9XD3KtdZi9jd55UY5gcPSVtMBA4MnilZNC47Z2agHsDsupw9ioqYWyZSx4u2WM/FHK3R7D7H6gg9V01y6bBGR1MlQxz2mZoEjAf4b3N2kLfx28t+wHZUl01lERgiItBERAREQRPml/uqs/9k9L9QscrP8AdlOO2cC/bxHLa5hsvhlaNf8AZpdvylczk9Uh+Fw2+66QH+ou1/qUX/KK/wDKbIiK0sFUBzChNFjUcrXZc5Y8OboW+bX9NF9AKrOeuDB8ENSB5oX5SR+FxFr/ADAXL5Z4dvgv7c/tZ1M4ljSSCSBcjY+y9VHuBJC6hp3ZiQYm2vqRpYi/upCrxexy1OXgiIqYIiICIiAiIgIiICIiCm+K2mPiGjjZp4kgmcbDUkBvxWvbK06X6q5Aqy45iy45hTy3MHeIz1uLa/K4Ks0LnmctXq2yCIi6IEREBERAREQEREGtiVOJIpGEXD2OaQetwRZQrkl/uxgtYiR4PuLXv+ynpCgXKWQsZV0zhZ0FZL9Hm4/Y/VRfcXP8anyIitAuZxHhLaumlgcSBIwi43aehHsbFdNYKytl5eqn5L4o8OnopXgPhJ/hnpqQ4s9Nr+6tgKneYeDNocVpcQaHNimlDJ3MNsjzYB1+gI375T3VvwbDXNpv39dFGJzwv5L2/k9ERF0cxERAREQEREBERAREQQTinDC/F8OnMjAIy9jYyfO8ua9znNHQANF/dToFV1iTPG4kpgP/AC9C+Qn87i0furGUz22+oIiKmCIiAiIgIiICIiAoNgBMGM10ThYVLIp4iT8WRoY8AehU5UU5gYDLURMlpDlrKd4fA6+W4Js9hP4XN6baBTVZ98StFr4e55jYZQBJlGcNNwHW1APa62FsSIiLRyeKsHbWUk9O638WNzR6Ot5SPUGyiPKPG53xSUlUD41G4RuOt7a5c3yGhViKuOOIpcPrI8UgBMLssdcxvWPZshH8vf8A5qNf2vPnwscIvKlnbIxr2EOa4AtI2IIuCF6q0CIiAiIgIiICIiAhREFf8Ijx8YxOo6ReFSs02yjM/wD4lYCinA8T2yYgZInRl9e9zcw0ewxxta9p6ghv1UrWRtERFrBERAREQEREBERAREQEREBERAWvX0bJo3xSNDmSNLXA9QRYrYRBXHBuK/4bN/hVW4gAk0crvhkiJ0jLtg9puPmFYwK5vEOBQVsLoahgc1w9i092ncFcfgzDK2kdJBUSCemaAaeVx/iAbeG8dbC3mv8A9J9KvLO/aVoiKkiIiAiIgIiICIiDFll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8" name="Picture 6" descr="http://www.knack.be/medias/821/42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344417" cy="316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              </a:t>
            </a:r>
            <a:r>
              <a:rPr lang="nl-BE" sz="6000" b="1" dirty="0"/>
              <a:t>VIAJAR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nl-BE" sz="7200" dirty="0"/>
              <a:t>NO            </a:t>
            </a:r>
            <a:r>
              <a:rPr lang="nl-BE" sz="7200" dirty="0" err="1"/>
              <a:t>Personas</a:t>
            </a:r>
            <a:r>
              <a:rPr lang="nl-BE" sz="7200" dirty="0"/>
              <a:t> </a:t>
            </a:r>
            <a:r>
              <a:rPr lang="nl-BE" sz="7200" dirty="0" err="1"/>
              <a:t>pesimistas</a:t>
            </a:r>
            <a:endParaRPr lang="nl-BE" sz="7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1728192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                     Chicos </a:t>
            </a:r>
            <a:r>
              <a:rPr lang="nl-BE" dirty="0" err="1"/>
              <a:t>españoles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728192" cy="140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1296144" cy="145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8000" b="1" dirty="0"/>
              <a:t>No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8800" dirty="0"/>
              <a:t>MI MADRE</a:t>
            </a:r>
          </a:p>
        </p:txBody>
      </p:sp>
      <p:pic>
        <p:nvPicPr>
          <p:cNvPr id="7170" name="Picture 2" descr="C:\Users\Johan\Downloads\IMG_2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3435846" cy="4581128"/>
          </a:xfrm>
          <a:prstGeom prst="rect">
            <a:avLst/>
          </a:prstGeom>
          <a:noFill/>
        </p:spPr>
      </p:pic>
      <p:pic>
        <p:nvPicPr>
          <p:cNvPr id="5" name="Afbeelding 4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068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195" name="Picture 3" descr="C:\Users\Johan\Pictures\FOTOS DEEL 5(2014-..)\zaf sep-okt 2014\IMG_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3816424" cy="5088565"/>
          </a:xfrm>
          <a:prstGeom prst="rect">
            <a:avLst/>
          </a:prstGeom>
          <a:noFill/>
        </p:spPr>
      </p:pic>
      <p:pic>
        <p:nvPicPr>
          <p:cNvPr id="6" name="Afbeelding 5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http://www.montris.nl/cms/nieuws/fotomap-nieuwsberichten/hart.jpg/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FCDE181-0D88-4FB0-A4C3-F5A3FF30B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1472" y="3645024"/>
            <a:ext cx="1864185" cy="249187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135</Words>
  <Application>Microsoft Office PowerPoint</Application>
  <PresentationFormat>Diavoorstelling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Office-thema</vt:lpstr>
      <vt:lpstr>preferencias</vt:lpstr>
      <vt:lpstr>Comer </vt:lpstr>
      <vt:lpstr>PowerPoint-presentatie</vt:lpstr>
      <vt:lpstr>NO </vt:lpstr>
      <vt:lpstr>                                    VIAJAR</vt:lpstr>
      <vt:lpstr>NO            Personas pesimistas</vt:lpstr>
      <vt:lpstr>                      Chicos españoles</vt:lpstr>
      <vt:lpstr>No </vt:lpstr>
      <vt:lpstr>PowerPoint-presentatie</vt:lpstr>
      <vt:lpstr>¿Quién es?</vt:lpstr>
      <vt:lpstr>PowerPoint-presentatie</vt:lpstr>
      <vt:lpstr>¿Quién es?</vt:lpstr>
      <vt:lpstr>PowerPoint-presentatie</vt:lpstr>
      <vt:lpstr>¿Quién es?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 hou van….me gusta</dc:title>
  <dc:creator>Johan</dc:creator>
  <cp:lastModifiedBy>petra</cp:lastModifiedBy>
  <cp:revision>10</cp:revision>
  <dcterms:created xsi:type="dcterms:W3CDTF">2015-04-28T08:23:21Z</dcterms:created>
  <dcterms:modified xsi:type="dcterms:W3CDTF">2022-12-12T15:31:49Z</dcterms:modified>
</cp:coreProperties>
</file>