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4" r:id="rId6"/>
    <p:sldId id="262" r:id="rId7"/>
    <p:sldId id="277" r:id="rId8"/>
    <p:sldId id="267" r:id="rId9"/>
    <p:sldId id="276" r:id="rId10"/>
    <p:sldId id="264" r:id="rId11"/>
    <p:sldId id="275" r:id="rId12"/>
    <p:sldId id="263" r:id="rId13"/>
    <p:sldId id="261" r:id="rId14"/>
    <p:sldId id="268" r:id="rId15"/>
    <p:sldId id="269" r:id="rId16"/>
    <p:sldId id="270" r:id="rId17"/>
    <p:sldId id="272" r:id="rId18"/>
    <p:sldId id="273" r:id="rId19"/>
    <p:sldId id="280" r:id="rId20"/>
    <p:sldId id="279" r:id="rId21"/>
    <p:sldId id="271" r:id="rId22"/>
    <p:sldId id="266" r:id="rId23"/>
    <p:sldId id="278" r:id="rId24"/>
    <p:sldId id="281" r:id="rId25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110-ABB4-405F-A4ED-CE4E4EA5E790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192-07E5-4025-9A5A-2CB90A69B6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093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110-ABB4-405F-A4ED-CE4E4EA5E790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192-07E5-4025-9A5A-2CB90A69B6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767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110-ABB4-405F-A4ED-CE4E4EA5E790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192-07E5-4025-9A5A-2CB90A69B6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04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110-ABB4-405F-A4ED-CE4E4EA5E790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192-07E5-4025-9A5A-2CB90A69B6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234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110-ABB4-405F-A4ED-CE4E4EA5E790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192-07E5-4025-9A5A-2CB90A69B6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054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110-ABB4-405F-A4ED-CE4E4EA5E790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192-07E5-4025-9A5A-2CB90A69B6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912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110-ABB4-405F-A4ED-CE4E4EA5E790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192-07E5-4025-9A5A-2CB90A69B6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419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110-ABB4-405F-A4ED-CE4E4EA5E790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192-07E5-4025-9A5A-2CB90A69B6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323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110-ABB4-405F-A4ED-CE4E4EA5E790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192-07E5-4025-9A5A-2CB90A69B6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286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110-ABB4-405F-A4ED-CE4E4EA5E790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192-07E5-4025-9A5A-2CB90A69B6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281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0110-ABB4-405F-A4ED-CE4E4EA5E790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192-07E5-4025-9A5A-2CB90A69B6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485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80110-ABB4-405F-A4ED-CE4E4EA5E790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C9192-07E5-4025-9A5A-2CB90A69B6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5285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jt87A05m2o" TargetMode="External"/><Relationship Id="rId3" Type="http://schemas.openxmlformats.org/officeDocument/2006/relationships/hyperlink" Target="http://www.videoele.com/Archivos/A1_En_m_barrio_hay_transc.pdf" TargetMode="External"/><Relationship Id="rId7" Type="http://schemas.openxmlformats.org/officeDocument/2006/relationships/hyperlink" Target="https://www.youtube.com/watch?v=zQPlCholqlQ&amp;list=PLdzqcdsXmqB_-vJVstCddcANMoZapOD0s&amp;index=6" TargetMode="External"/><Relationship Id="rId2" Type="http://schemas.openxmlformats.org/officeDocument/2006/relationships/hyperlink" Target="http://www.videoele.com/A1_En_mi_barrio_hay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lvMh0OrcttM" TargetMode="External"/><Relationship Id="rId5" Type="http://schemas.openxmlformats.org/officeDocument/2006/relationships/hyperlink" Target="http://www.videoele.com/Archivos/A1_Dias_ymeses_Transc.pdf" TargetMode="External"/><Relationship Id="rId4" Type="http://schemas.openxmlformats.org/officeDocument/2006/relationships/hyperlink" Target="http://www.videoele.com/A1_Dias_y_mese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U6 Por la </a:t>
            </a:r>
            <a:r>
              <a:rPr lang="nl-BE" dirty="0" err="1"/>
              <a:t>ciudad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114291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hay y est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0"/>
            <a:ext cx="8634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33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ser estar hay ten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0"/>
            <a:ext cx="9944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hay o est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0"/>
            <a:ext cx="7326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966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dias de la semana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6"/>
          <a:stretch/>
        </p:blipFill>
        <p:spPr>
          <a:xfrm>
            <a:off x="3535410" y="232012"/>
            <a:ext cx="4846637" cy="625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25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los dias de la seman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0"/>
            <a:ext cx="8056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21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med de transp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0"/>
            <a:ext cx="9209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3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medios de transport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340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prep de localizaci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3" y="0"/>
            <a:ext cx="10110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163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prep de luga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0"/>
            <a:ext cx="5715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654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v querer dipto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08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ciudad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0"/>
          <a:stretch/>
        </p:blipFill>
        <p:spPr>
          <a:xfrm>
            <a:off x="725157" y="0"/>
            <a:ext cx="10823575" cy="6864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342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transporte voc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0"/>
          <a:stretch/>
        </p:blipFill>
        <p:spPr>
          <a:xfrm>
            <a:off x="3685536" y="313898"/>
            <a:ext cx="4846637" cy="6168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98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por la ciudad voc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6"/>
          <a:stretch/>
        </p:blipFill>
        <p:spPr>
          <a:xfrm>
            <a:off x="3685536" y="272955"/>
            <a:ext cx="4846637" cy="625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500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la ciudad quiz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0"/>
            <a:ext cx="7491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6687403" y="5964072"/>
            <a:ext cx="3153510" cy="8939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6588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transporte Madrid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"/>
          <a:stretch/>
        </p:blipFill>
        <p:spPr>
          <a:xfrm>
            <a:off x="3726810" y="191068"/>
            <a:ext cx="4764087" cy="6346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109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45911" y="0"/>
            <a:ext cx="11095630" cy="5962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Vídeos bij unidad 6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http://www.videoele.com/A1_En_mi_barrio_hay.html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(dar información, el uso de los verbos Haber/tener, también/tampoco, oraciones negativas, lugares públicos de la ciudad 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http://www.videoele.com/Archivos/A1_En_m_barrio_hay_transc.pdf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 = transcripción del vídeo)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http://www.videoele.com/A1_Dias_y_meses.html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(decir la fecha, identificar cosas, los días de la semana, los meses, fiestas destacadas del año, canción de San Fermín)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http://www.videoele.com/Archivos/A1_Dias_ymeses_Transc.pdf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 = transcripción del vídeo)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https://www.youtube.com/watch?v=lvMh0OrcttM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:  Neem 1, unidad 6, un paseo por mi ciudad (Ponferrada)  (con subtítulos)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https://www.youtube.com/watch?v=zQPlCholqlQ&amp;list=PLdzqcdsXmqB_-vJVstCddcANMoZapOD0s&amp;index=6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:  Neem 1, unidad 6, un paseo por mi ciudad, sin subtítulos 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https://www.youtube.com/watch?v=yjt87A05m2o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:  las preposiciones de lugar, con el Tío Spanish</a:t>
            </a:r>
            <a:endParaRPr lang="nl-B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2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como es tu ciud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25" y="0"/>
            <a:ext cx="4984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23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como orientarse voc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63" b="18806"/>
          <a:stretch/>
        </p:blipFill>
        <p:spPr>
          <a:xfrm>
            <a:off x="2879725" y="0"/>
            <a:ext cx="6430963" cy="6073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85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puntos cardinales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6"/>
          <a:stretch/>
        </p:blipFill>
        <p:spPr>
          <a:xfrm>
            <a:off x="3657553" y="286603"/>
            <a:ext cx="5149850" cy="6114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16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en la ciud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88" y="0"/>
            <a:ext cx="5026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00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tienda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0" y="0"/>
            <a:ext cx="4737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96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la ciud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13" y="0"/>
            <a:ext cx="7064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47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6 tiend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0"/>
            <a:ext cx="7847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4891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250</Words>
  <Application>Microsoft Office PowerPoint</Application>
  <PresentationFormat>Breedbeeld</PresentationFormat>
  <Paragraphs>14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Kantoorthema</vt:lpstr>
      <vt:lpstr>U6 Por la ciudad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U6 Por la ciudad</dc:title>
  <dc:creator>Katrien Gryspeerdt</dc:creator>
  <cp:lastModifiedBy>Petra Maqueda</cp:lastModifiedBy>
  <cp:revision>5</cp:revision>
  <dcterms:created xsi:type="dcterms:W3CDTF">2017-03-25T17:51:32Z</dcterms:created>
  <dcterms:modified xsi:type="dcterms:W3CDTF">2017-06-08T12:54:28Z</dcterms:modified>
</cp:coreProperties>
</file>